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878" r:id="rId4"/>
  </p:sldMasterIdLst>
  <p:notesMasterIdLst>
    <p:notesMasterId r:id="rId12"/>
  </p:notesMasterIdLst>
  <p:sldIdLst>
    <p:sldId id="431" r:id="rId5"/>
    <p:sldId id="432" r:id="rId6"/>
    <p:sldId id="285" r:id="rId7"/>
    <p:sldId id="433" r:id="rId8"/>
    <p:sldId id="434" r:id="rId9"/>
    <p:sldId id="436" r:id="rId10"/>
    <p:sldId id="437" r:id="rId11"/>
  </p:sldIdLst>
  <p:sldSz cx="12192000" cy="6858000"/>
  <p:notesSz cx="6889750" cy="100187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ection par défaut" id="{7EA4C81E-DEB7-4BF7-90AF-44BEF28A6744}">
          <p14:sldIdLst>
            <p14:sldId id="431"/>
            <p14:sldId id="432"/>
            <p14:sldId id="285"/>
            <p14:sldId id="433"/>
            <p14:sldId id="434"/>
            <p14:sldId id="436"/>
            <p14:sldId id="437"/>
          </p14:sldIdLst>
        </p14:section>
      </p14:sectionLst>
    </p:ex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egis Lemaire" initials="RL" lastIdx="0" clrIdx="0">
    <p:extLst>
      <p:ext uri="{19B8F6BF-5375-455C-9EA6-DF929625EA0E}">
        <p15:presenceInfo xmlns:p15="http://schemas.microsoft.com/office/powerpoint/2012/main" userId="S::regis.lemaire@segec.be::e7c15b0a-89f1-4af2-8809-d346f619f38c"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D759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4032298-0974-431F-B860-DC9CD0BF6CD5}" v="1" dt="2021-09-06T12:08:48.487"/>
  </p1510:revLst>
</p1510:revInfo>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2573" autoAdjust="0"/>
    <p:restoredTop sz="94660"/>
  </p:normalViewPr>
  <p:slideViewPr>
    <p:cSldViewPr snapToGrid="0">
      <p:cViewPr varScale="1">
        <p:scale>
          <a:sx n="86" d="100"/>
          <a:sy n="86" d="100"/>
        </p:scale>
        <p:origin x="211"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commentAuthors" Target="commentAuthors.xml"/><Relationship Id="rId18"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19"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apleux Pascale" userId="ad7dc0f4-5757-492d-ae10-005e27a0f2f0" providerId="ADAL" clId="{79172A35-9514-434E-88C6-153D9DBED152}"/>
    <pc:docChg chg="modSld">
      <pc:chgData name="Papleux Pascale" userId="ad7dc0f4-5757-492d-ae10-005e27a0f2f0" providerId="ADAL" clId="{79172A35-9514-434E-88C6-153D9DBED152}" dt="2021-09-06T09:36:24.121" v="15" actId="20577"/>
      <pc:docMkLst>
        <pc:docMk/>
      </pc:docMkLst>
      <pc:sldChg chg="modSp mod">
        <pc:chgData name="Papleux Pascale" userId="ad7dc0f4-5757-492d-ae10-005e27a0f2f0" providerId="ADAL" clId="{79172A35-9514-434E-88C6-153D9DBED152}" dt="2021-09-06T09:36:24.121" v="15" actId="20577"/>
        <pc:sldMkLst>
          <pc:docMk/>
          <pc:sldMk cId="2505031498" sldId="433"/>
        </pc:sldMkLst>
        <pc:spChg chg="mod">
          <ac:chgData name="Papleux Pascale" userId="ad7dc0f4-5757-492d-ae10-005e27a0f2f0" providerId="ADAL" clId="{79172A35-9514-434E-88C6-153D9DBED152}" dt="2021-09-06T09:36:24.121" v="15" actId="20577"/>
          <ac:spMkLst>
            <pc:docMk/>
            <pc:sldMk cId="2505031498" sldId="433"/>
            <ac:spMk id="7" creationId="{5B63B419-1F84-43A3-8239-E6221EC8895E}"/>
          </ac:spMkLst>
        </pc:spChg>
      </pc:sldChg>
    </pc:docChg>
  </pc:docChgLst>
  <pc:docChgLst>
    <pc:chgData name="Chaufoureau Lorry" userId="a688eb47-f735-4441-af23-3bf5e5fe408a" providerId="ADAL" clId="{74032298-0974-431F-B860-DC9CD0BF6CD5}"/>
    <pc:docChg chg="undo custSel modSld">
      <pc:chgData name="Chaufoureau Lorry" userId="a688eb47-f735-4441-af23-3bf5e5fe408a" providerId="ADAL" clId="{74032298-0974-431F-B860-DC9CD0BF6CD5}" dt="2021-09-06T12:13:23.530" v="74" actId="207"/>
      <pc:docMkLst>
        <pc:docMk/>
      </pc:docMkLst>
      <pc:sldChg chg="modSp mod">
        <pc:chgData name="Chaufoureau Lorry" userId="a688eb47-f735-4441-af23-3bf5e5fe408a" providerId="ADAL" clId="{74032298-0974-431F-B860-DC9CD0BF6CD5}" dt="2021-09-06T12:08:11.455" v="30" actId="207"/>
        <pc:sldMkLst>
          <pc:docMk/>
          <pc:sldMk cId="3696112362" sldId="285"/>
        </pc:sldMkLst>
        <pc:spChg chg="mod">
          <ac:chgData name="Chaufoureau Lorry" userId="a688eb47-f735-4441-af23-3bf5e5fe408a" providerId="ADAL" clId="{74032298-0974-431F-B860-DC9CD0BF6CD5}" dt="2021-09-06T12:08:11.455" v="30" actId="207"/>
          <ac:spMkLst>
            <pc:docMk/>
            <pc:sldMk cId="3696112362" sldId="285"/>
            <ac:spMk id="3" creationId="{E8DDFA09-A6C6-4006-B21F-E8BE874502C2}"/>
          </ac:spMkLst>
        </pc:spChg>
      </pc:sldChg>
      <pc:sldChg chg="modSp mod">
        <pc:chgData name="Chaufoureau Lorry" userId="a688eb47-f735-4441-af23-3bf5e5fe408a" providerId="ADAL" clId="{74032298-0974-431F-B860-DC9CD0BF6CD5}" dt="2021-09-06T12:07:50.323" v="29" actId="15"/>
        <pc:sldMkLst>
          <pc:docMk/>
          <pc:sldMk cId="4104761804" sldId="431"/>
        </pc:sldMkLst>
        <pc:spChg chg="mod">
          <ac:chgData name="Chaufoureau Lorry" userId="a688eb47-f735-4441-af23-3bf5e5fe408a" providerId="ADAL" clId="{74032298-0974-431F-B860-DC9CD0BF6CD5}" dt="2021-09-06T12:07:50.323" v="29" actId="15"/>
          <ac:spMkLst>
            <pc:docMk/>
            <pc:sldMk cId="4104761804" sldId="431"/>
            <ac:spMk id="3" creationId="{D5800E5C-7029-42C4-BD99-4C2A3B1FB5F7}"/>
          </ac:spMkLst>
        </pc:spChg>
      </pc:sldChg>
      <pc:sldChg chg="modSp mod">
        <pc:chgData name="Chaufoureau Lorry" userId="a688eb47-f735-4441-af23-3bf5e5fe408a" providerId="ADAL" clId="{74032298-0974-431F-B860-DC9CD0BF6CD5}" dt="2021-09-06T12:09:03.976" v="32" actId="2085"/>
        <pc:sldMkLst>
          <pc:docMk/>
          <pc:sldMk cId="2226150877" sldId="432"/>
        </pc:sldMkLst>
        <pc:spChg chg="mod">
          <ac:chgData name="Chaufoureau Lorry" userId="a688eb47-f735-4441-af23-3bf5e5fe408a" providerId="ADAL" clId="{74032298-0974-431F-B860-DC9CD0BF6CD5}" dt="2021-09-06T12:09:03.976" v="32" actId="2085"/>
          <ac:spMkLst>
            <pc:docMk/>
            <pc:sldMk cId="2226150877" sldId="432"/>
            <ac:spMk id="4" creationId="{B8F7207A-96ED-4220-83EA-A20D63EEC964}"/>
          </ac:spMkLst>
        </pc:spChg>
      </pc:sldChg>
      <pc:sldChg chg="modSp mod">
        <pc:chgData name="Chaufoureau Lorry" userId="a688eb47-f735-4441-af23-3bf5e5fe408a" providerId="ADAL" clId="{74032298-0974-431F-B860-DC9CD0BF6CD5}" dt="2021-09-06T12:12:25.623" v="67" actId="207"/>
        <pc:sldMkLst>
          <pc:docMk/>
          <pc:sldMk cId="2505031498" sldId="433"/>
        </pc:sldMkLst>
        <pc:spChg chg="mod">
          <ac:chgData name="Chaufoureau Lorry" userId="a688eb47-f735-4441-af23-3bf5e5fe408a" providerId="ADAL" clId="{74032298-0974-431F-B860-DC9CD0BF6CD5}" dt="2021-09-06T12:12:25.623" v="67" actId="207"/>
          <ac:spMkLst>
            <pc:docMk/>
            <pc:sldMk cId="2505031498" sldId="433"/>
            <ac:spMk id="7" creationId="{5B63B419-1F84-43A3-8239-E6221EC8895E}"/>
          </ac:spMkLst>
        </pc:spChg>
      </pc:sldChg>
      <pc:sldChg chg="modSp mod">
        <pc:chgData name="Chaufoureau Lorry" userId="a688eb47-f735-4441-af23-3bf5e5fe408a" providerId="ADAL" clId="{74032298-0974-431F-B860-DC9CD0BF6CD5}" dt="2021-09-06T12:12:57.907" v="70" actId="1076"/>
        <pc:sldMkLst>
          <pc:docMk/>
          <pc:sldMk cId="3926669691" sldId="434"/>
        </pc:sldMkLst>
        <pc:spChg chg="mod">
          <ac:chgData name="Chaufoureau Lorry" userId="a688eb47-f735-4441-af23-3bf5e5fe408a" providerId="ADAL" clId="{74032298-0974-431F-B860-DC9CD0BF6CD5}" dt="2021-09-06T12:12:57.907" v="70" actId="1076"/>
          <ac:spMkLst>
            <pc:docMk/>
            <pc:sldMk cId="3926669691" sldId="434"/>
            <ac:spMk id="7" creationId="{5B63B419-1F84-43A3-8239-E6221EC8895E}"/>
          </ac:spMkLst>
        </pc:spChg>
      </pc:sldChg>
      <pc:sldChg chg="modSp mod">
        <pc:chgData name="Chaufoureau Lorry" userId="a688eb47-f735-4441-af23-3bf5e5fe408a" providerId="ADAL" clId="{74032298-0974-431F-B860-DC9CD0BF6CD5}" dt="2021-09-06T12:13:03.651" v="71" actId="1076"/>
        <pc:sldMkLst>
          <pc:docMk/>
          <pc:sldMk cId="1733099614" sldId="436"/>
        </pc:sldMkLst>
        <pc:spChg chg="mod">
          <ac:chgData name="Chaufoureau Lorry" userId="a688eb47-f735-4441-af23-3bf5e5fe408a" providerId="ADAL" clId="{74032298-0974-431F-B860-DC9CD0BF6CD5}" dt="2021-09-06T12:13:03.651" v="71" actId="1076"/>
          <ac:spMkLst>
            <pc:docMk/>
            <pc:sldMk cId="1733099614" sldId="436"/>
            <ac:spMk id="7" creationId="{5B63B419-1F84-43A3-8239-E6221EC8895E}"/>
          </ac:spMkLst>
        </pc:spChg>
      </pc:sldChg>
      <pc:sldChg chg="modSp mod">
        <pc:chgData name="Chaufoureau Lorry" userId="a688eb47-f735-4441-af23-3bf5e5fe408a" providerId="ADAL" clId="{74032298-0974-431F-B860-DC9CD0BF6CD5}" dt="2021-09-06T12:13:23.530" v="74" actId="207"/>
        <pc:sldMkLst>
          <pc:docMk/>
          <pc:sldMk cId="2626732632" sldId="437"/>
        </pc:sldMkLst>
        <pc:spChg chg="mod">
          <ac:chgData name="Chaufoureau Lorry" userId="a688eb47-f735-4441-af23-3bf5e5fe408a" providerId="ADAL" clId="{74032298-0974-431F-B860-DC9CD0BF6CD5}" dt="2021-09-06T12:13:23.530" v="74" actId="207"/>
          <ac:spMkLst>
            <pc:docMk/>
            <pc:sldMk cId="2626732632" sldId="437"/>
            <ac:spMk id="7" creationId="{5B63B419-1F84-43A3-8239-E6221EC8895E}"/>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85558" cy="502676"/>
          </a:xfrm>
          <a:prstGeom prst="rect">
            <a:avLst/>
          </a:prstGeom>
        </p:spPr>
        <p:txBody>
          <a:bodyPr vert="horz" lIns="96616" tIns="48308" rIns="96616" bIns="48308" rtlCol="0"/>
          <a:lstStyle>
            <a:lvl1pPr algn="l">
              <a:defRPr sz="1300"/>
            </a:lvl1pPr>
          </a:lstStyle>
          <a:p>
            <a:endParaRPr lang="fr-BE"/>
          </a:p>
        </p:txBody>
      </p:sp>
      <p:sp>
        <p:nvSpPr>
          <p:cNvPr id="3" name="Espace réservé de la date 2"/>
          <p:cNvSpPr>
            <a:spLocks noGrp="1"/>
          </p:cNvSpPr>
          <p:nvPr>
            <p:ph type="dt" idx="1"/>
          </p:nvPr>
        </p:nvSpPr>
        <p:spPr>
          <a:xfrm>
            <a:off x="3902597" y="0"/>
            <a:ext cx="2985558" cy="502676"/>
          </a:xfrm>
          <a:prstGeom prst="rect">
            <a:avLst/>
          </a:prstGeom>
        </p:spPr>
        <p:txBody>
          <a:bodyPr vert="horz" lIns="96616" tIns="48308" rIns="96616" bIns="48308" rtlCol="0"/>
          <a:lstStyle>
            <a:lvl1pPr algn="r">
              <a:defRPr sz="1300"/>
            </a:lvl1pPr>
          </a:lstStyle>
          <a:p>
            <a:fld id="{19ED9B54-A3CB-4F47-94C9-C0526BC9DF73}" type="datetimeFigureOut">
              <a:rPr lang="fr-BE" smtClean="0"/>
              <a:t>06-09-21</a:t>
            </a:fld>
            <a:endParaRPr lang="fr-BE"/>
          </a:p>
        </p:txBody>
      </p:sp>
      <p:sp>
        <p:nvSpPr>
          <p:cNvPr id="4" name="Espace réservé de l'image des diapositives 3"/>
          <p:cNvSpPr>
            <a:spLocks noGrp="1" noRot="1" noChangeAspect="1"/>
          </p:cNvSpPr>
          <p:nvPr>
            <p:ph type="sldImg" idx="2"/>
          </p:nvPr>
        </p:nvSpPr>
        <p:spPr>
          <a:xfrm>
            <a:off x="439738" y="1252538"/>
            <a:ext cx="6010275" cy="3381375"/>
          </a:xfrm>
          <a:prstGeom prst="rect">
            <a:avLst/>
          </a:prstGeom>
          <a:noFill/>
          <a:ln w="12700">
            <a:solidFill>
              <a:prstClr val="black"/>
            </a:solidFill>
          </a:ln>
        </p:spPr>
        <p:txBody>
          <a:bodyPr vert="horz" lIns="96616" tIns="48308" rIns="96616" bIns="48308" rtlCol="0" anchor="ctr"/>
          <a:lstStyle/>
          <a:p>
            <a:endParaRPr lang="fr-BE"/>
          </a:p>
        </p:txBody>
      </p:sp>
      <p:sp>
        <p:nvSpPr>
          <p:cNvPr id="5" name="Espace réservé des notes 4"/>
          <p:cNvSpPr>
            <a:spLocks noGrp="1"/>
          </p:cNvSpPr>
          <p:nvPr>
            <p:ph type="body" sz="quarter" idx="3"/>
          </p:nvPr>
        </p:nvSpPr>
        <p:spPr>
          <a:xfrm>
            <a:off x="688975" y="4821506"/>
            <a:ext cx="5511800" cy="3944868"/>
          </a:xfrm>
          <a:prstGeom prst="rect">
            <a:avLst/>
          </a:prstGeom>
        </p:spPr>
        <p:txBody>
          <a:bodyPr vert="horz" lIns="96616" tIns="48308" rIns="96616" bIns="48308"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6" name="Espace réservé du pied de page 5"/>
          <p:cNvSpPr>
            <a:spLocks noGrp="1"/>
          </p:cNvSpPr>
          <p:nvPr>
            <p:ph type="ftr" sz="quarter" idx="4"/>
          </p:nvPr>
        </p:nvSpPr>
        <p:spPr>
          <a:xfrm>
            <a:off x="0" y="9516039"/>
            <a:ext cx="2985558" cy="502674"/>
          </a:xfrm>
          <a:prstGeom prst="rect">
            <a:avLst/>
          </a:prstGeom>
        </p:spPr>
        <p:txBody>
          <a:bodyPr vert="horz" lIns="96616" tIns="48308" rIns="96616" bIns="48308" rtlCol="0" anchor="b"/>
          <a:lstStyle>
            <a:lvl1pPr algn="l">
              <a:defRPr sz="1300"/>
            </a:lvl1pPr>
          </a:lstStyle>
          <a:p>
            <a:endParaRPr lang="fr-BE"/>
          </a:p>
        </p:txBody>
      </p:sp>
      <p:sp>
        <p:nvSpPr>
          <p:cNvPr id="7" name="Espace réservé du numéro de diapositive 6"/>
          <p:cNvSpPr>
            <a:spLocks noGrp="1"/>
          </p:cNvSpPr>
          <p:nvPr>
            <p:ph type="sldNum" sz="quarter" idx="5"/>
          </p:nvPr>
        </p:nvSpPr>
        <p:spPr>
          <a:xfrm>
            <a:off x="3902597" y="9516039"/>
            <a:ext cx="2985558" cy="502674"/>
          </a:xfrm>
          <a:prstGeom prst="rect">
            <a:avLst/>
          </a:prstGeom>
        </p:spPr>
        <p:txBody>
          <a:bodyPr vert="horz" lIns="96616" tIns="48308" rIns="96616" bIns="48308" rtlCol="0" anchor="b"/>
          <a:lstStyle>
            <a:lvl1pPr algn="r">
              <a:defRPr sz="1300"/>
            </a:lvl1pPr>
          </a:lstStyle>
          <a:p>
            <a:fld id="{E7AB3F19-3C64-447E-B837-0FD607A6D413}" type="slidenum">
              <a:rPr lang="fr-BE" smtClean="0"/>
              <a:t>‹N°›</a:t>
            </a:fld>
            <a:endParaRPr lang="fr-BE"/>
          </a:p>
        </p:txBody>
      </p:sp>
    </p:spTree>
    <p:extLst>
      <p:ext uri="{BB962C8B-B14F-4D97-AF65-F5344CB8AC3E}">
        <p14:creationId xmlns:p14="http://schemas.microsoft.com/office/powerpoint/2010/main" val="9470859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fr-FR"/>
              <a:t>Modifiez le style du titre</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ADAFD1CD-5F52-4FAD-B0FC-277B9CB732D5}" type="datetimeFigureOut">
              <a:rPr lang="fr-BE" smtClean="0"/>
              <a:t>06-09-21</a:t>
            </a:fld>
            <a:endParaRPr lang="fr-BE"/>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endParaRPr lang="fr-BE"/>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50CF5A04-034E-4A4E-82D3-E9FAD71501D1}" type="slidenum">
              <a:rPr lang="fr-BE" smtClean="0"/>
              <a:t>‹N°›</a:t>
            </a:fld>
            <a:endParaRPr lang="fr-BE"/>
          </a:p>
        </p:txBody>
      </p:sp>
    </p:spTree>
    <p:extLst>
      <p:ext uri="{BB962C8B-B14F-4D97-AF65-F5344CB8AC3E}">
        <p14:creationId xmlns:p14="http://schemas.microsoft.com/office/powerpoint/2010/main" val="21516970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 panoramique avec légende">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fr-FR"/>
              <a:t>Modifiez le style du titre</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ADAFD1CD-5F52-4FAD-B0FC-277B9CB732D5}" type="datetimeFigureOut">
              <a:rPr lang="fr-BE" smtClean="0"/>
              <a:t>06-09-21</a:t>
            </a:fld>
            <a:endParaRPr lang="fr-BE"/>
          </a:p>
        </p:txBody>
      </p:sp>
      <p:sp>
        <p:nvSpPr>
          <p:cNvPr id="6" name="Footer Placeholder 5"/>
          <p:cNvSpPr>
            <a:spLocks noGrp="1"/>
          </p:cNvSpPr>
          <p:nvPr>
            <p:ph type="ftr" sz="quarter" idx="11"/>
          </p:nvPr>
        </p:nvSpPr>
        <p:spPr/>
        <p:txBody>
          <a:bodyPr/>
          <a:lstStyle/>
          <a:p>
            <a:endParaRPr lang="fr-BE"/>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50CF5A04-034E-4A4E-82D3-E9FAD71501D1}" type="slidenum">
              <a:rPr lang="fr-BE" smtClean="0"/>
              <a:t>‹N°›</a:t>
            </a:fld>
            <a:endParaRPr lang="fr-BE"/>
          </a:p>
        </p:txBody>
      </p:sp>
    </p:spTree>
    <p:extLst>
      <p:ext uri="{BB962C8B-B14F-4D97-AF65-F5344CB8AC3E}">
        <p14:creationId xmlns:p14="http://schemas.microsoft.com/office/powerpoint/2010/main" val="34129991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re et légend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fr-FR"/>
              <a:t>Modifiez le style du titre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ADAFD1CD-5F52-4FAD-B0FC-277B9CB732D5}" type="datetimeFigureOut">
              <a:rPr lang="fr-BE" smtClean="0"/>
              <a:t>06-09-21</a:t>
            </a:fld>
            <a:endParaRPr lang="fr-BE"/>
          </a:p>
        </p:txBody>
      </p:sp>
      <p:sp>
        <p:nvSpPr>
          <p:cNvPr id="5" name="Footer Placeholder 4"/>
          <p:cNvSpPr>
            <a:spLocks noGrp="1"/>
          </p:cNvSpPr>
          <p:nvPr>
            <p:ph type="ftr" sz="quarter" idx="11"/>
          </p:nvPr>
        </p:nvSpPr>
        <p:spPr/>
        <p:txBody>
          <a:bodyPr/>
          <a:lstStyle/>
          <a:p>
            <a:endParaRPr lang="fr-BE"/>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50CF5A04-034E-4A4E-82D3-E9FAD71501D1}" type="slidenum">
              <a:rPr lang="fr-BE" smtClean="0"/>
              <a:t>‹N°›</a:t>
            </a:fld>
            <a:endParaRPr lang="fr-BE"/>
          </a:p>
        </p:txBody>
      </p:sp>
    </p:spTree>
    <p:extLst>
      <p:ext uri="{BB962C8B-B14F-4D97-AF65-F5344CB8AC3E}">
        <p14:creationId xmlns:p14="http://schemas.microsoft.com/office/powerpoint/2010/main" val="3854501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Citation avec légende">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fr-FR"/>
              <a:t>Modifiez le style du titre</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ADAFD1CD-5F52-4FAD-B0FC-277B9CB732D5}" type="datetimeFigureOut">
              <a:rPr lang="fr-BE" smtClean="0"/>
              <a:t>06-09-21</a:t>
            </a:fld>
            <a:endParaRPr lang="fr-BE"/>
          </a:p>
        </p:txBody>
      </p:sp>
      <p:sp>
        <p:nvSpPr>
          <p:cNvPr id="5" name="Footer Placeholder 4"/>
          <p:cNvSpPr>
            <a:spLocks noGrp="1"/>
          </p:cNvSpPr>
          <p:nvPr>
            <p:ph type="ftr" sz="quarter" idx="11"/>
          </p:nvPr>
        </p:nvSpPr>
        <p:spPr/>
        <p:txBody>
          <a:bodyPr/>
          <a:lstStyle/>
          <a:p>
            <a:endParaRPr lang="fr-BE"/>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50CF5A04-034E-4A4E-82D3-E9FAD71501D1}" type="slidenum">
              <a:rPr lang="fr-BE" smtClean="0"/>
              <a:t>‹N°›</a:t>
            </a:fld>
            <a:endParaRPr lang="fr-BE"/>
          </a:p>
        </p:txBody>
      </p:sp>
    </p:spTree>
    <p:extLst>
      <p:ext uri="{BB962C8B-B14F-4D97-AF65-F5344CB8AC3E}">
        <p14:creationId xmlns:p14="http://schemas.microsoft.com/office/powerpoint/2010/main" val="379218574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Carte nom">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fr-FR"/>
              <a:t>Modifiez le style du titre</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ADAFD1CD-5F52-4FAD-B0FC-277B9CB732D5}" type="datetimeFigureOut">
              <a:rPr lang="fr-BE" smtClean="0"/>
              <a:t>06-09-21</a:t>
            </a:fld>
            <a:endParaRPr lang="fr-BE"/>
          </a:p>
        </p:txBody>
      </p:sp>
      <p:sp>
        <p:nvSpPr>
          <p:cNvPr id="5" name="Footer Placeholder 4"/>
          <p:cNvSpPr>
            <a:spLocks noGrp="1"/>
          </p:cNvSpPr>
          <p:nvPr>
            <p:ph type="ftr" sz="quarter" idx="11"/>
          </p:nvPr>
        </p:nvSpPr>
        <p:spPr/>
        <p:txBody>
          <a:bodyPr/>
          <a:lstStyle/>
          <a:p>
            <a:endParaRPr lang="fr-BE"/>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50CF5A04-034E-4A4E-82D3-E9FAD71501D1}" type="slidenum">
              <a:rPr lang="fr-BE" smtClean="0"/>
              <a:t>‹N°›</a:t>
            </a:fld>
            <a:endParaRPr lang="fr-BE"/>
          </a:p>
        </p:txBody>
      </p:sp>
    </p:spTree>
    <p:extLst>
      <p:ext uri="{BB962C8B-B14F-4D97-AF65-F5344CB8AC3E}">
        <p14:creationId xmlns:p14="http://schemas.microsoft.com/office/powerpoint/2010/main" val="103532004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onnes">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fr-FR"/>
              <a:t>Modifiez le style du titre</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ADAFD1CD-5F52-4FAD-B0FC-277B9CB732D5}" type="datetimeFigureOut">
              <a:rPr lang="fr-BE" smtClean="0"/>
              <a:t>06-09-21</a:t>
            </a:fld>
            <a:endParaRPr lang="fr-BE"/>
          </a:p>
        </p:txBody>
      </p:sp>
      <p:sp>
        <p:nvSpPr>
          <p:cNvPr id="8" name="Footer Placeholder 7"/>
          <p:cNvSpPr>
            <a:spLocks noGrp="1"/>
          </p:cNvSpPr>
          <p:nvPr>
            <p:ph type="ftr" sz="quarter" idx="11"/>
          </p:nvPr>
        </p:nvSpPr>
        <p:spPr/>
        <p:txBody>
          <a:bodyPr/>
          <a:lstStyle/>
          <a:p>
            <a:endParaRPr lang="fr-BE"/>
          </a:p>
        </p:txBody>
      </p:sp>
      <p:sp>
        <p:nvSpPr>
          <p:cNvPr id="9" name="Slide Number Placeholder 8"/>
          <p:cNvSpPr>
            <a:spLocks noGrp="1"/>
          </p:cNvSpPr>
          <p:nvPr>
            <p:ph type="sldNum" sz="quarter" idx="12"/>
          </p:nvPr>
        </p:nvSpPr>
        <p:spPr/>
        <p:txBody>
          <a:bodyPr/>
          <a:lstStyle/>
          <a:p>
            <a:fld id="{50CF5A04-034E-4A4E-82D3-E9FAD71501D1}" type="slidenum">
              <a:rPr lang="fr-BE" smtClean="0"/>
              <a:t>‹N°›</a:t>
            </a:fld>
            <a:endParaRPr lang="fr-BE"/>
          </a:p>
        </p:txBody>
      </p:sp>
    </p:spTree>
    <p:extLst>
      <p:ext uri="{BB962C8B-B14F-4D97-AF65-F5344CB8AC3E}">
        <p14:creationId xmlns:p14="http://schemas.microsoft.com/office/powerpoint/2010/main" val="285316336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colonnes d’image">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fr-FR"/>
              <a:t>Modifiez le style du titre</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ADAFD1CD-5F52-4FAD-B0FC-277B9CB732D5}" type="datetimeFigureOut">
              <a:rPr lang="fr-BE" smtClean="0"/>
              <a:t>06-09-21</a:t>
            </a:fld>
            <a:endParaRPr lang="fr-BE"/>
          </a:p>
        </p:txBody>
      </p:sp>
      <p:sp>
        <p:nvSpPr>
          <p:cNvPr id="8" name="Footer Placeholder 7"/>
          <p:cNvSpPr>
            <a:spLocks noGrp="1"/>
          </p:cNvSpPr>
          <p:nvPr>
            <p:ph type="ftr" sz="quarter" idx="11"/>
          </p:nvPr>
        </p:nvSpPr>
        <p:spPr>
          <a:xfrm>
            <a:off x="561111" y="6391838"/>
            <a:ext cx="3644282" cy="304801"/>
          </a:xfrm>
        </p:spPr>
        <p:txBody>
          <a:bodyPr/>
          <a:lstStyle/>
          <a:p>
            <a:endParaRPr lang="fr-BE"/>
          </a:p>
        </p:txBody>
      </p:sp>
      <p:sp>
        <p:nvSpPr>
          <p:cNvPr id="9" name="Slide Number Placeholder 8"/>
          <p:cNvSpPr>
            <a:spLocks noGrp="1"/>
          </p:cNvSpPr>
          <p:nvPr>
            <p:ph type="sldNum" sz="quarter" idx="12"/>
          </p:nvPr>
        </p:nvSpPr>
        <p:spPr/>
        <p:txBody>
          <a:bodyPr/>
          <a:lstStyle/>
          <a:p>
            <a:fld id="{50CF5A04-034E-4A4E-82D3-E9FAD71501D1}" type="slidenum">
              <a:rPr lang="fr-BE" smtClean="0"/>
              <a:t>‹N°›</a:t>
            </a:fld>
            <a:endParaRPr lang="fr-BE"/>
          </a:p>
        </p:txBody>
      </p:sp>
    </p:spTree>
    <p:extLst>
      <p:ext uri="{BB962C8B-B14F-4D97-AF65-F5344CB8AC3E}">
        <p14:creationId xmlns:p14="http://schemas.microsoft.com/office/powerpoint/2010/main" val="417843744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fr-FR"/>
              <a:t>Modifiez le style du titre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ADAFD1CD-5F52-4FAD-B0FC-277B9CB732D5}" type="datetimeFigureOut">
              <a:rPr lang="fr-BE" smtClean="0"/>
              <a:t>06-09-21</a:t>
            </a:fld>
            <a:endParaRPr lang="fr-BE"/>
          </a:p>
        </p:txBody>
      </p:sp>
      <p:sp>
        <p:nvSpPr>
          <p:cNvPr id="5" name="Footer Placeholder 4"/>
          <p:cNvSpPr>
            <a:spLocks noGrp="1"/>
          </p:cNvSpPr>
          <p:nvPr>
            <p:ph type="ftr" sz="quarter" idx="11"/>
          </p:nvPr>
        </p:nvSpPr>
        <p:spPr/>
        <p:txBody>
          <a:bodyPr/>
          <a:lstStyle/>
          <a:p>
            <a:endParaRPr lang="fr-BE"/>
          </a:p>
        </p:txBody>
      </p:sp>
      <p:sp>
        <p:nvSpPr>
          <p:cNvPr id="6" name="Slide Number Placeholder 5"/>
          <p:cNvSpPr>
            <a:spLocks noGrp="1"/>
          </p:cNvSpPr>
          <p:nvPr>
            <p:ph type="sldNum" sz="quarter" idx="12"/>
          </p:nvPr>
        </p:nvSpPr>
        <p:spPr/>
        <p:txBody>
          <a:bodyPr/>
          <a:lstStyle/>
          <a:p>
            <a:fld id="{50CF5A04-034E-4A4E-82D3-E9FAD71501D1}" type="slidenum">
              <a:rPr lang="fr-BE" smtClean="0"/>
              <a:t>‹N°›</a:t>
            </a:fld>
            <a:endParaRPr lang="fr-BE"/>
          </a:p>
        </p:txBody>
      </p:sp>
    </p:spTree>
    <p:extLst>
      <p:ext uri="{BB962C8B-B14F-4D97-AF65-F5344CB8AC3E}">
        <p14:creationId xmlns:p14="http://schemas.microsoft.com/office/powerpoint/2010/main" val="281045638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Titre vertical et texte">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fr-FR"/>
              <a:t>Modifiez le style du titre</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ADAFD1CD-5F52-4FAD-B0FC-277B9CB732D5}" type="datetimeFigureOut">
              <a:rPr lang="fr-BE" smtClean="0"/>
              <a:t>06-09-21</a:t>
            </a:fld>
            <a:endParaRPr lang="fr-BE"/>
          </a:p>
        </p:txBody>
      </p:sp>
      <p:sp>
        <p:nvSpPr>
          <p:cNvPr id="5" name="Footer Placeholder 4"/>
          <p:cNvSpPr>
            <a:spLocks noGrp="1"/>
          </p:cNvSpPr>
          <p:nvPr>
            <p:ph type="ftr" sz="quarter" idx="11"/>
          </p:nvPr>
        </p:nvSpPr>
        <p:spPr/>
        <p:txBody>
          <a:bodyPr/>
          <a:lstStyle/>
          <a:p>
            <a:endParaRPr lang="fr-BE"/>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50CF5A04-034E-4A4E-82D3-E9FAD71501D1}" type="slidenum">
              <a:rPr lang="fr-BE" smtClean="0"/>
              <a:t>‹N°›</a:t>
            </a:fld>
            <a:endParaRPr lang="fr-BE"/>
          </a:p>
        </p:txBody>
      </p:sp>
    </p:spTree>
    <p:extLst>
      <p:ext uri="{BB962C8B-B14F-4D97-AF65-F5344CB8AC3E}">
        <p14:creationId xmlns:p14="http://schemas.microsoft.com/office/powerpoint/2010/main" val="40300463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ADAFD1CD-5F52-4FAD-B0FC-277B9CB732D5}" type="datetimeFigureOut">
              <a:rPr lang="fr-BE" smtClean="0"/>
              <a:t>06-09-21</a:t>
            </a:fld>
            <a:endParaRPr lang="fr-BE"/>
          </a:p>
        </p:txBody>
      </p:sp>
      <p:sp>
        <p:nvSpPr>
          <p:cNvPr id="5" name="Footer Placeholder 4"/>
          <p:cNvSpPr>
            <a:spLocks noGrp="1"/>
          </p:cNvSpPr>
          <p:nvPr>
            <p:ph type="ftr" sz="quarter" idx="11"/>
          </p:nvPr>
        </p:nvSpPr>
        <p:spPr/>
        <p:txBody>
          <a:bodyPr/>
          <a:lstStyle/>
          <a:p>
            <a:endParaRPr lang="fr-BE"/>
          </a:p>
        </p:txBody>
      </p:sp>
      <p:sp>
        <p:nvSpPr>
          <p:cNvPr id="6" name="Slide Number Placeholder 5"/>
          <p:cNvSpPr>
            <a:spLocks noGrp="1"/>
          </p:cNvSpPr>
          <p:nvPr>
            <p:ph type="sldNum" sz="quarter" idx="12"/>
          </p:nvPr>
        </p:nvSpPr>
        <p:spPr/>
        <p:txBody>
          <a:bodyPr/>
          <a:lstStyle/>
          <a:p>
            <a:fld id="{50CF5A04-034E-4A4E-82D3-E9FAD71501D1}" type="slidenum">
              <a:rPr lang="fr-BE" smtClean="0"/>
              <a:t>‹N°›</a:t>
            </a:fld>
            <a:endParaRPr lang="fr-BE"/>
          </a:p>
        </p:txBody>
      </p:sp>
    </p:spTree>
    <p:extLst>
      <p:ext uri="{BB962C8B-B14F-4D97-AF65-F5344CB8AC3E}">
        <p14:creationId xmlns:p14="http://schemas.microsoft.com/office/powerpoint/2010/main" val="32491485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fr-FR"/>
              <a:t>Modifiez le style du titre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ADAFD1CD-5F52-4FAD-B0FC-277B9CB732D5}" type="datetimeFigureOut">
              <a:rPr lang="fr-BE" smtClean="0"/>
              <a:t>06-09-21</a:t>
            </a:fld>
            <a:endParaRPr lang="fr-BE"/>
          </a:p>
        </p:txBody>
      </p:sp>
      <p:sp>
        <p:nvSpPr>
          <p:cNvPr id="5" name="Footer Placeholder 4"/>
          <p:cNvSpPr>
            <a:spLocks noGrp="1"/>
          </p:cNvSpPr>
          <p:nvPr>
            <p:ph type="ftr" sz="quarter" idx="11"/>
          </p:nvPr>
        </p:nvSpPr>
        <p:spPr/>
        <p:txBody>
          <a:bodyPr/>
          <a:lstStyle/>
          <a:p>
            <a:endParaRPr lang="fr-BE"/>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50CF5A04-034E-4A4E-82D3-E9FAD71501D1}" type="slidenum">
              <a:rPr lang="fr-BE" smtClean="0"/>
              <a:t>‹N°›</a:t>
            </a:fld>
            <a:endParaRPr lang="fr-BE"/>
          </a:p>
        </p:txBody>
      </p:sp>
    </p:spTree>
    <p:extLst>
      <p:ext uri="{BB962C8B-B14F-4D97-AF65-F5344CB8AC3E}">
        <p14:creationId xmlns:p14="http://schemas.microsoft.com/office/powerpoint/2010/main" val="15397201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ADAFD1CD-5F52-4FAD-B0FC-277B9CB732D5}" type="datetimeFigureOut">
              <a:rPr lang="fr-BE" smtClean="0"/>
              <a:t>06-09-21</a:t>
            </a:fld>
            <a:endParaRPr lang="fr-BE"/>
          </a:p>
        </p:txBody>
      </p:sp>
      <p:sp>
        <p:nvSpPr>
          <p:cNvPr id="6" name="Footer Placeholder 5"/>
          <p:cNvSpPr>
            <a:spLocks noGrp="1"/>
          </p:cNvSpPr>
          <p:nvPr>
            <p:ph type="ftr" sz="quarter" idx="11"/>
          </p:nvPr>
        </p:nvSpPr>
        <p:spPr/>
        <p:txBody>
          <a:bodyPr/>
          <a:lstStyle/>
          <a:p>
            <a:endParaRPr lang="fr-BE"/>
          </a:p>
        </p:txBody>
      </p:sp>
      <p:sp>
        <p:nvSpPr>
          <p:cNvPr id="7" name="Slide Number Placeholder 6"/>
          <p:cNvSpPr>
            <a:spLocks noGrp="1"/>
          </p:cNvSpPr>
          <p:nvPr>
            <p:ph type="sldNum" sz="quarter" idx="12"/>
          </p:nvPr>
        </p:nvSpPr>
        <p:spPr/>
        <p:txBody>
          <a:bodyPr/>
          <a:lstStyle/>
          <a:p>
            <a:fld id="{50CF5A04-034E-4A4E-82D3-E9FAD71501D1}" type="slidenum">
              <a:rPr lang="fr-BE" smtClean="0"/>
              <a:t>‹N°›</a:t>
            </a:fld>
            <a:endParaRPr lang="fr-BE"/>
          </a:p>
        </p:txBody>
      </p:sp>
    </p:spTree>
    <p:extLst>
      <p:ext uri="{BB962C8B-B14F-4D97-AF65-F5344CB8AC3E}">
        <p14:creationId xmlns:p14="http://schemas.microsoft.com/office/powerpoint/2010/main" val="38198404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a:t>Modifiez le style du titre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ADAFD1CD-5F52-4FAD-B0FC-277B9CB732D5}" type="datetimeFigureOut">
              <a:rPr lang="fr-BE" smtClean="0"/>
              <a:t>06-09-21</a:t>
            </a:fld>
            <a:endParaRPr lang="fr-BE"/>
          </a:p>
        </p:txBody>
      </p:sp>
      <p:sp>
        <p:nvSpPr>
          <p:cNvPr id="8" name="Footer Placeholder 7"/>
          <p:cNvSpPr>
            <a:spLocks noGrp="1"/>
          </p:cNvSpPr>
          <p:nvPr>
            <p:ph type="ftr" sz="quarter" idx="11"/>
          </p:nvPr>
        </p:nvSpPr>
        <p:spPr/>
        <p:txBody>
          <a:bodyPr/>
          <a:lstStyle/>
          <a:p>
            <a:endParaRPr lang="fr-BE"/>
          </a:p>
        </p:txBody>
      </p:sp>
      <p:sp>
        <p:nvSpPr>
          <p:cNvPr id="9" name="Slide Number Placeholder 8"/>
          <p:cNvSpPr>
            <a:spLocks noGrp="1"/>
          </p:cNvSpPr>
          <p:nvPr>
            <p:ph type="sldNum" sz="quarter" idx="12"/>
          </p:nvPr>
        </p:nvSpPr>
        <p:spPr/>
        <p:txBody>
          <a:bodyPr/>
          <a:lstStyle/>
          <a:p>
            <a:fld id="{50CF5A04-034E-4A4E-82D3-E9FAD71501D1}" type="slidenum">
              <a:rPr lang="fr-BE" smtClean="0"/>
              <a:t>‹N°›</a:t>
            </a:fld>
            <a:endParaRPr lang="fr-BE"/>
          </a:p>
        </p:txBody>
      </p:sp>
    </p:spTree>
    <p:extLst>
      <p:ext uri="{BB962C8B-B14F-4D97-AF65-F5344CB8AC3E}">
        <p14:creationId xmlns:p14="http://schemas.microsoft.com/office/powerpoint/2010/main" val="36066207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fr-FR"/>
              <a:t>Modifiez le style du titre</a:t>
            </a:r>
            <a:endParaRPr lang="en-US" dirty="0"/>
          </a:p>
        </p:txBody>
      </p:sp>
      <p:sp>
        <p:nvSpPr>
          <p:cNvPr id="3" name="Date Placeholder 2"/>
          <p:cNvSpPr>
            <a:spLocks noGrp="1"/>
          </p:cNvSpPr>
          <p:nvPr>
            <p:ph type="dt" sz="half" idx="10"/>
          </p:nvPr>
        </p:nvSpPr>
        <p:spPr/>
        <p:txBody>
          <a:bodyPr/>
          <a:lstStyle/>
          <a:p>
            <a:fld id="{ADAFD1CD-5F52-4FAD-B0FC-277B9CB732D5}" type="datetimeFigureOut">
              <a:rPr lang="fr-BE" smtClean="0"/>
              <a:t>06-09-21</a:t>
            </a:fld>
            <a:endParaRPr lang="fr-BE"/>
          </a:p>
        </p:txBody>
      </p:sp>
      <p:sp>
        <p:nvSpPr>
          <p:cNvPr id="4" name="Footer Placeholder 3"/>
          <p:cNvSpPr>
            <a:spLocks noGrp="1"/>
          </p:cNvSpPr>
          <p:nvPr>
            <p:ph type="ftr" sz="quarter" idx="11"/>
          </p:nvPr>
        </p:nvSpPr>
        <p:spPr/>
        <p:txBody>
          <a:bodyPr/>
          <a:lstStyle/>
          <a:p>
            <a:endParaRPr lang="fr-BE"/>
          </a:p>
        </p:txBody>
      </p:sp>
      <p:sp>
        <p:nvSpPr>
          <p:cNvPr id="5" name="Slide Number Placeholder 4"/>
          <p:cNvSpPr>
            <a:spLocks noGrp="1"/>
          </p:cNvSpPr>
          <p:nvPr>
            <p:ph type="sldNum" sz="quarter" idx="12"/>
          </p:nvPr>
        </p:nvSpPr>
        <p:spPr/>
        <p:txBody>
          <a:bodyPr/>
          <a:lstStyle/>
          <a:p>
            <a:fld id="{50CF5A04-034E-4A4E-82D3-E9FAD71501D1}" type="slidenum">
              <a:rPr lang="fr-BE" smtClean="0"/>
              <a:t>‹N°›</a:t>
            </a:fld>
            <a:endParaRPr lang="fr-BE"/>
          </a:p>
        </p:txBody>
      </p:sp>
    </p:spTree>
    <p:extLst>
      <p:ext uri="{BB962C8B-B14F-4D97-AF65-F5344CB8AC3E}">
        <p14:creationId xmlns:p14="http://schemas.microsoft.com/office/powerpoint/2010/main" val="38671050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DAFD1CD-5F52-4FAD-B0FC-277B9CB732D5}" type="datetimeFigureOut">
              <a:rPr lang="fr-BE" smtClean="0"/>
              <a:t>06-09-21</a:t>
            </a:fld>
            <a:endParaRPr lang="fr-BE"/>
          </a:p>
        </p:txBody>
      </p:sp>
      <p:sp>
        <p:nvSpPr>
          <p:cNvPr id="3" name="Footer Placeholder 2"/>
          <p:cNvSpPr>
            <a:spLocks noGrp="1"/>
          </p:cNvSpPr>
          <p:nvPr>
            <p:ph type="ftr" sz="quarter" idx="11"/>
          </p:nvPr>
        </p:nvSpPr>
        <p:spPr/>
        <p:txBody>
          <a:bodyPr/>
          <a:lstStyle/>
          <a:p>
            <a:endParaRPr lang="fr-BE"/>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50CF5A04-034E-4A4E-82D3-E9FAD71501D1}" type="slidenum">
              <a:rPr lang="fr-BE" smtClean="0"/>
              <a:t>‹N°›</a:t>
            </a:fld>
            <a:endParaRPr lang="fr-BE"/>
          </a:p>
        </p:txBody>
      </p:sp>
    </p:spTree>
    <p:extLst>
      <p:ext uri="{BB962C8B-B14F-4D97-AF65-F5344CB8AC3E}">
        <p14:creationId xmlns:p14="http://schemas.microsoft.com/office/powerpoint/2010/main" val="26296614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fr-FR"/>
              <a:t>Modifiez le style du titre</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ADAFD1CD-5F52-4FAD-B0FC-277B9CB732D5}" type="datetimeFigureOut">
              <a:rPr lang="fr-BE" smtClean="0"/>
              <a:t>06-09-21</a:t>
            </a:fld>
            <a:endParaRPr lang="fr-BE"/>
          </a:p>
        </p:txBody>
      </p:sp>
      <p:sp>
        <p:nvSpPr>
          <p:cNvPr id="6" name="Footer Placeholder 5"/>
          <p:cNvSpPr>
            <a:spLocks noGrp="1"/>
          </p:cNvSpPr>
          <p:nvPr>
            <p:ph type="ftr" sz="quarter" idx="11"/>
          </p:nvPr>
        </p:nvSpPr>
        <p:spPr/>
        <p:txBody>
          <a:bodyPr/>
          <a:lstStyle/>
          <a:p>
            <a:endParaRPr lang="fr-BE"/>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50CF5A04-034E-4A4E-82D3-E9FAD71501D1}" type="slidenum">
              <a:rPr lang="fr-BE" smtClean="0"/>
              <a:t>‹N°›</a:t>
            </a:fld>
            <a:endParaRPr lang="fr-BE"/>
          </a:p>
        </p:txBody>
      </p:sp>
    </p:spTree>
    <p:extLst>
      <p:ext uri="{BB962C8B-B14F-4D97-AF65-F5344CB8AC3E}">
        <p14:creationId xmlns:p14="http://schemas.microsoft.com/office/powerpoint/2010/main" val="2688955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fr-FR"/>
              <a:t>Modifiez le style du titre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fr-FR"/>
              <a:t>Cliquez sur l'icône pour ajouter une image</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ADAFD1CD-5F52-4FAD-B0FC-277B9CB732D5}" type="datetimeFigureOut">
              <a:rPr lang="fr-BE" smtClean="0"/>
              <a:t>06-09-21</a:t>
            </a:fld>
            <a:endParaRPr lang="fr-BE"/>
          </a:p>
        </p:txBody>
      </p:sp>
      <p:sp>
        <p:nvSpPr>
          <p:cNvPr id="6" name="Footer Placeholder 5"/>
          <p:cNvSpPr>
            <a:spLocks noGrp="1"/>
          </p:cNvSpPr>
          <p:nvPr>
            <p:ph type="ftr" sz="quarter" idx="11"/>
          </p:nvPr>
        </p:nvSpPr>
        <p:spPr/>
        <p:txBody>
          <a:bodyPr/>
          <a:lstStyle/>
          <a:p>
            <a:endParaRPr lang="fr-BE"/>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50CF5A04-034E-4A4E-82D3-E9FAD71501D1}" type="slidenum">
              <a:rPr lang="fr-BE" smtClean="0"/>
              <a:t>‹N°›</a:t>
            </a:fld>
            <a:endParaRPr lang="fr-BE"/>
          </a:p>
        </p:txBody>
      </p:sp>
    </p:spTree>
    <p:extLst>
      <p:ext uri="{BB962C8B-B14F-4D97-AF65-F5344CB8AC3E}">
        <p14:creationId xmlns:p14="http://schemas.microsoft.com/office/powerpoint/2010/main" val="27885586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fr-FR"/>
              <a:t>Modifiez le style du titre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ADAFD1CD-5F52-4FAD-B0FC-277B9CB732D5}" type="datetimeFigureOut">
              <a:rPr lang="fr-BE" smtClean="0"/>
              <a:t>06-09-21</a:t>
            </a:fld>
            <a:endParaRPr lang="fr-BE"/>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endParaRPr lang="fr-BE"/>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50CF5A04-034E-4A4E-82D3-E9FAD71501D1}" type="slidenum">
              <a:rPr lang="fr-BE" smtClean="0"/>
              <a:t>‹N°›</a:t>
            </a:fld>
            <a:endParaRPr lang="fr-BE"/>
          </a:p>
        </p:txBody>
      </p:sp>
    </p:spTree>
    <p:extLst>
      <p:ext uri="{BB962C8B-B14F-4D97-AF65-F5344CB8AC3E}">
        <p14:creationId xmlns:p14="http://schemas.microsoft.com/office/powerpoint/2010/main" val="4244541301"/>
      </p:ext>
    </p:extLst>
  </p:cSld>
  <p:clrMap bg1="lt1" tx1="dk1" bg2="lt2" tx2="dk2" accent1="accent1" accent2="accent2" accent3="accent3" accent4="accent4" accent5="accent5" accent6="accent6" hlink="hlink" folHlink="folHlink"/>
  <p:sldLayoutIdLst>
    <p:sldLayoutId id="2147483879" r:id="rId1"/>
    <p:sldLayoutId id="2147483880" r:id="rId2"/>
    <p:sldLayoutId id="2147483881" r:id="rId3"/>
    <p:sldLayoutId id="2147483882" r:id="rId4"/>
    <p:sldLayoutId id="2147483883" r:id="rId5"/>
    <p:sldLayoutId id="2147483884" r:id="rId6"/>
    <p:sldLayoutId id="2147483885" r:id="rId7"/>
    <p:sldLayoutId id="2147483886" r:id="rId8"/>
    <p:sldLayoutId id="2147483887" r:id="rId9"/>
    <p:sldLayoutId id="2147483888" r:id="rId10"/>
    <p:sldLayoutId id="2147483889" r:id="rId11"/>
    <p:sldLayoutId id="2147483890" r:id="rId12"/>
    <p:sldLayoutId id="2147483891" r:id="rId13"/>
    <p:sldLayoutId id="2147483892" r:id="rId14"/>
    <p:sldLayoutId id="2147483893" r:id="rId15"/>
    <p:sldLayoutId id="2147483894" r:id="rId16"/>
    <p:sldLayoutId id="2147483895" r:id="rId17"/>
  </p:sldLayoutIdLst>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slide" Target="slide7.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slide" Target="slide7.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D2370ED-6D68-4EF2-9F49-50011122EAB0}"/>
              </a:ext>
            </a:extLst>
          </p:cNvPr>
          <p:cNvSpPr>
            <a:spLocks noGrp="1"/>
          </p:cNvSpPr>
          <p:nvPr>
            <p:ph type="title"/>
          </p:nvPr>
        </p:nvSpPr>
        <p:spPr>
          <a:xfrm>
            <a:off x="686834" y="1153572"/>
            <a:ext cx="3200400" cy="4461163"/>
          </a:xfrm>
        </p:spPr>
        <p:txBody>
          <a:bodyPr>
            <a:normAutofit/>
          </a:bodyPr>
          <a:lstStyle/>
          <a:p>
            <a:r>
              <a:rPr lang="fr-BE" dirty="0">
                <a:solidFill>
                  <a:srgbClr val="FFFFFF"/>
                </a:solidFill>
              </a:rPr>
              <a:t>Impact du tronc commun : </a:t>
            </a:r>
            <a:br>
              <a:rPr lang="fr-BE" dirty="0">
                <a:solidFill>
                  <a:srgbClr val="FFFFFF"/>
                </a:solidFill>
              </a:rPr>
            </a:br>
            <a:br>
              <a:rPr lang="fr-BE" dirty="0">
                <a:solidFill>
                  <a:srgbClr val="FFFFFF"/>
                </a:solidFill>
              </a:rPr>
            </a:br>
            <a:r>
              <a:rPr lang="fr-BE" dirty="0">
                <a:solidFill>
                  <a:srgbClr val="FFFFFF"/>
                </a:solidFill>
              </a:rPr>
              <a:t>Un  GT</a:t>
            </a:r>
          </a:p>
        </p:txBody>
      </p:sp>
      <p:sp>
        <p:nvSpPr>
          <p:cNvPr id="3" name="Espace réservé du contenu 2">
            <a:extLst>
              <a:ext uri="{FF2B5EF4-FFF2-40B4-BE49-F238E27FC236}">
                <a16:creationId xmlns:a16="http://schemas.microsoft.com/office/drawing/2014/main" id="{D5800E5C-7029-42C4-BD99-4C2A3B1FB5F7}"/>
              </a:ext>
            </a:extLst>
          </p:cNvPr>
          <p:cNvSpPr>
            <a:spLocks noGrp="1"/>
          </p:cNvSpPr>
          <p:nvPr>
            <p:ph idx="1"/>
          </p:nvPr>
        </p:nvSpPr>
        <p:spPr>
          <a:xfrm>
            <a:off x="464342" y="2209800"/>
            <a:ext cx="11470483" cy="4381499"/>
          </a:xfrm>
        </p:spPr>
        <p:txBody>
          <a:bodyPr anchor="ctr">
            <a:normAutofit/>
          </a:bodyPr>
          <a:lstStyle/>
          <a:p>
            <a:pPr marL="0" indent="0" algn="just">
              <a:buNone/>
            </a:pPr>
            <a:r>
              <a:rPr lang="fr-FR" sz="2400" b="1" dirty="0">
                <a:latin typeface="Calibri" panose="020F0502020204030204" pitchFamily="34" charset="0"/>
                <a:cs typeface="Calibri" panose="020F0502020204030204" pitchFamily="34" charset="0"/>
              </a:rPr>
              <a:t>1. (re)Créer un climat favorable qui soutient </a:t>
            </a:r>
            <a:r>
              <a:rPr lang="fr-FR" sz="2400" b="1" u="sng" dirty="0">
                <a:latin typeface="Calibri" panose="020F0502020204030204" pitchFamily="34" charset="0"/>
                <a:cs typeface="Calibri" panose="020F0502020204030204" pitchFamily="34" charset="0"/>
              </a:rPr>
              <a:t>le bien-être des élèves </a:t>
            </a:r>
          </a:p>
          <a:p>
            <a:pPr marL="0" indent="0" algn="just">
              <a:buNone/>
            </a:pPr>
            <a:r>
              <a:rPr lang="fr-FR" sz="2400" b="1" dirty="0">
                <a:latin typeface="Calibri" panose="020F0502020204030204" pitchFamily="34" charset="0"/>
                <a:cs typeface="Calibri" panose="020F0502020204030204" pitchFamily="34" charset="0"/>
              </a:rPr>
              <a:t>2. Permettre à chaque élève de :</a:t>
            </a:r>
          </a:p>
          <a:p>
            <a:pPr lvl="1" algn="just">
              <a:buFont typeface="Wingdings" panose="05000000000000000000" pitchFamily="2" charset="2"/>
              <a:buChar char="§"/>
            </a:pPr>
            <a:r>
              <a:rPr lang="fr-FR" sz="2200" b="1" dirty="0">
                <a:latin typeface="Calibri" panose="020F0502020204030204" pitchFamily="34" charset="0"/>
                <a:cs typeface="Calibri" panose="020F0502020204030204" pitchFamily="34" charset="0"/>
              </a:rPr>
              <a:t>se situer par rapport </a:t>
            </a:r>
            <a:r>
              <a:rPr lang="fr-FR" sz="2200" b="1" u="sng" dirty="0">
                <a:latin typeface="Calibri" panose="020F0502020204030204" pitchFamily="34" charset="0"/>
                <a:cs typeface="Calibri" panose="020F0502020204030204" pitchFamily="34" charset="0"/>
              </a:rPr>
              <a:t>aux essentiels tels qu’ils ont été définis l’année dernière</a:t>
            </a:r>
            <a:br>
              <a:rPr lang="fr-FR" sz="2200" b="1" u="sng" dirty="0">
                <a:latin typeface="Calibri" panose="020F0502020204030204" pitchFamily="34" charset="0"/>
                <a:cs typeface="Calibri" panose="020F0502020204030204" pitchFamily="34" charset="0"/>
              </a:rPr>
            </a:br>
            <a:r>
              <a:rPr lang="fr-FR" sz="2200" b="1" dirty="0">
                <a:latin typeface="Calibri" panose="020F0502020204030204" pitchFamily="34" charset="0"/>
                <a:cs typeface="Calibri" panose="020F0502020204030204" pitchFamily="34" charset="0"/>
              </a:rPr>
              <a:t>dans chacune des matières disciplinaires </a:t>
            </a:r>
          </a:p>
          <a:p>
            <a:pPr lvl="1" algn="just">
              <a:buFont typeface="Wingdings" panose="05000000000000000000" pitchFamily="2" charset="2"/>
              <a:buChar char="§"/>
            </a:pPr>
            <a:r>
              <a:rPr lang="fr-FR" sz="2200" b="1" dirty="0">
                <a:latin typeface="Calibri" panose="020F0502020204030204" pitchFamily="34" charset="0"/>
                <a:cs typeface="Calibri" panose="020F0502020204030204" pitchFamily="34" charset="0"/>
              </a:rPr>
              <a:t>se mettre en projet pour l’année à venir</a:t>
            </a:r>
          </a:p>
          <a:p>
            <a:pPr marL="0" indent="0" algn="just">
              <a:buNone/>
            </a:pPr>
            <a:r>
              <a:rPr lang="fr-FR" sz="2400" b="1" dirty="0">
                <a:latin typeface="Calibri" panose="020F0502020204030204" pitchFamily="34" charset="0"/>
                <a:cs typeface="Calibri" panose="020F0502020204030204" pitchFamily="34" charset="0"/>
              </a:rPr>
              <a:t>Dans quel but ? Concevoir </a:t>
            </a:r>
            <a:r>
              <a:rPr lang="fr-FR" sz="2400" b="1" u="sng" dirty="0">
                <a:latin typeface="Calibri" panose="020F0502020204030204" pitchFamily="34" charset="0"/>
                <a:cs typeface="Calibri" panose="020F0502020204030204" pitchFamily="34" charset="0"/>
              </a:rPr>
              <a:t>un accompagnement personnalisé</a:t>
            </a:r>
            <a:r>
              <a:rPr lang="fr-FR" sz="2400" b="1" dirty="0">
                <a:latin typeface="Calibri" panose="020F0502020204030204" pitchFamily="34" charset="0"/>
                <a:cs typeface="Calibri" panose="020F0502020204030204" pitchFamily="34" charset="0"/>
              </a:rPr>
              <a:t> en fonction des besoins et des attentes exprimés pour aborder les nouveaux apprentissages dans un esprit positif *</a:t>
            </a:r>
          </a:p>
          <a:p>
            <a:pPr marL="0" indent="0" algn="just">
              <a:buNone/>
            </a:pPr>
            <a:r>
              <a:rPr lang="fr-FR" b="1" dirty="0">
                <a:latin typeface="Calibri" panose="020F0502020204030204" pitchFamily="34" charset="0"/>
                <a:cs typeface="Calibri" panose="020F0502020204030204" pitchFamily="34" charset="0"/>
              </a:rPr>
              <a:t>* Notamment grâce aux moyens supplémentaires « COVID » pour 21-22</a:t>
            </a:r>
            <a:endParaRPr lang="fr-BE" b="1" dirty="0">
              <a:latin typeface="Calibri" panose="020F0502020204030204" pitchFamily="34" charset="0"/>
              <a:cs typeface="Calibri" panose="020F0502020204030204" pitchFamily="34" charset="0"/>
            </a:endParaRPr>
          </a:p>
        </p:txBody>
      </p:sp>
      <p:sp>
        <p:nvSpPr>
          <p:cNvPr id="6" name="ZoneTexte 5">
            <a:extLst>
              <a:ext uri="{FF2B5EF4-FFF2-40B4-BE49-F238E27FC236}">
                <a16:creationId xmlns:a16="http://schemas.microsoft.com/office/drawing/2014/main" id="{6D14D5EA-EDB4-41BF-BBD2-C1E02EC7E1F2}"/>
              </a:ext>
            </a:extLst>
          </p:cNvPr>
          <p:cNvSpPr txBox="1"/>
          <p:nvPr/>
        </p:nvSpPr>
        <p:spPr>
          <a:xfrm>
            <a:off x="723901" y="726127"/>
            <a:ext cx="9315449" cy="923330"/>
          </a:xfrm>
          <a:prstGeom prst="rect">
            <a:avLst/>
          </a:prstGeom>
          <a:noFill/>
        </p:spPr>
        <p:txBody>
          <a:bodyPr wrap="square" rtlCol="0">
            <a:spAutoFit/>
          </a:bodyPr>
          <a:lstStyle/>
          <a:p>
            <a:r>
              <a:rPr lang="fr-BE" sz="5400" b="1" dirty="0">
                <a:solidFill>
                  <a:schemeClr val="bg1"/>
                </a:solidFill>
              </a:rPr>
              <a:t>Un accueil en deux temps </a:t>
            </a:r>
            <a:r>
              <a:rPr lang="fr-BE" dirty="0">
                <a:solidFill>
                  <a:schemeClr val="bg1"/>
                </a:solidFill>
              </a:rPr>
              <a:t> </a:t>
            </a:r>
          </a:p>
        </p:txBody>
      </p:sp>
    </p:spTree>
    <p:extLst>
      <p:ext uri="{BB962C8B-B14F-4D97-AF65-F5344CB8AC3E}">
        <p14:creationId xmlns:p14="http://schemas.microsoft.com/office/powerpoint/2010/main" val="41047618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D2370ED-6D68-4EF2-9F49-50011122EAB0}"/>
              </a:ext>
            </a:extLst>
          </p:cNvPr>
          <p:cNvSpPr>
            <a:spLocks noGrp="1"/>
          </p:cNvSpPr>
          <p:nvPr>
            <p:ph type="title"/>
          </p:nvPr>
        </p:nvSpPr>
        <p:spPr>
          <a:xfrm>
            <a:off x="686834" y="1153572"/>
            <a:ext cx="3200400" cy="4461163"/>
          </a:xfrm>
        </p:spPr>
        <p:txBody>
          <a:bodyPr>
            <a:normAutofit/>
          </a:bodyPr>
          <a:lstStyle/>
          <a:p>
            <a:r>
              <a:rPr lang="fr-BE" dirty="0">
                <a:solidFill>
                  <a:srgbClr val="FFFFFF"/>
                </a:solidFill>
              </a:rPr>
              <a:t>Impact du tronc commun : </a:t>
            </a:r>
            <a:br>
              <a:rPr lang="fr-BE" dirty="0">
                <a:solidFill>
                  <a:srgbClr val="FFFFFF"/>
                </a:solidFill>
              </a:rPr>
            </a:br>
            <a:br>
              <a:rPr lang="fr-BE" dirty="0">
                <a:solidFill>
                  <a:srgbClr val="FFFFFF"/>
                </a:solidFill>
              </a:rPr>
            </a:br>
            <a:r>
              <a:rPr lang="fr-BE" dirty="0">
                <a:solidFill>
                  <a:srgbClr val="FFFFFF"/>
                </a:solidFill>
              </a:rPr>
              <a:t>Un  GT</a:t>
            </a:r>
          </a:p>
        </p:txBody>
      </p:sp>
      <p:sp>
        <p:nvSpPr>
          <p:cNvPr id="3" name="Espace réservé du contenu 2">
            <a:extLst>
              <a:ext uri="{FF2B5EF4-FFF2-40B4-BE49-F238E27FC236}">
                <a16:creationId xmlns:a16="http://schemas.microsoft.com/office/drawing/2014/main" id="{D5800E5C-7029-42C4-BD99-4C2A3B1FB5F7}"/>
              </a:ext>
            </a:extLst>
          </p:cNvPr>
          <p:cNvSpPr>
            <a:spLocks noGrp="1"/>
          </p:cNvSpPr>
          <p:nvPr>
            <p:ph idx="1"/>
          </p:nvPr>
        </p:nvSpPr>
        <p:spPr>
          <a:xfrm>
            <a:off x="686834" y="2249125"/>
            <a:ext cx="11430000" cy="4461163"/>
          </a:xfrm>
        </p:spPr>
        <p:txBody>
          <a:bodyPr anchor="ctr">
            <a:noAutofit/>
          </a:bodyPr>
          <a:lstStyle/>
          <a:p>
            <a:pPr marL="0" indent="0" algn="just">
              <a:buNone/>
            </a:pPr>
            <a:r>
              <a:rPr lang="fr-FR" sz="2000" b="1" dirty="0">
                <a:latin typeface="Calibri" panose="020F0502020204030204" pitchFamily="34" charset="0"/>
                <a:cs typeface="Calibri" panose="020F0502020204030204" pitchFamily="34" charset="0"/>
              </a:rPr>
              <a:t>Chaque enseignant, lors de son premier cours : </a:t>
            </a:r>
          </a:p>
          <a:p>
            <a:pPr marL="0" indent="0" algn="just">
              <a:buNone/>
            </a:pPr>
            <a:endParaRPr lang="fr-FR" sz="2000" b="1" dirty="0">
              <a:latin typeface="Calibri" panose="020F0502020204030204" pitchFamily="34" charset="0"/>
              <a:cs typeface="Calibri" panose="020F0502020204030204" pitchFamily="34" charset="0"/>
            </a:endParaRPr>
          </a:p>
          <a:p>
            <a:pPr algn="just"/>
            <a:r>
              <a:rPr lang="fr-FR" sz="2000" b="1" dirty="0">
                <a:latin typeface="Calibri" panose="020F0502020204030204" pitchFamily="34" charset="0"/>
                <a:cs typeface="Calibri" panose="020F0502020204030204" pitchFamily="34" charset="0"/>
              </a:rPr>
              <a:t>invitera ses élèves à </a:t>
            </a:r>
            <a:r>
              <a:rPr lang="fr-FR" sz="2000" b="1" u="sng" dirty="0">
                <a:latin typeface="Calibri" panose="020F0502020204030204" pitchFamily="34" charset="0"/>
                <a:cs typeface="Calibri" panose="020F0502020204030204" pitchFamily="34" charset="0"/>
              </a:rPr>
              <a:t>se situer individuellement dans leurs apprentissages disciplinaires</a:t>
            </a:r>
            <a:r>
              <a:rPr lang="fr-FR" sz="2000" b="1" dirty="0">
                <a:latin typeface="Calibri" panose="020F0502020204030204" pitchFamily="34" charset="0"/>
                <a:cs typeface="Calibri" panose="020F0502020204030204" pitchFamily="34" charset="0"/>
              </a:rPr>
              <a:t> (les points forts dans chaque cours - ce qu’il estime devoir retravailler - ce qu’il n’a pas compris correctement) ;</a:t>
            </a:r>
          </a:p>
          <a:p>
            <a:pPr algn="just"/>
            <a:r>
              <a:rPr lang="fr-FR" sz="2000" b="1" dirty="0">
                <a:latin typeface="Calibri" panose="020F0502020204030204" pitchFamily="34" charset="0"/>
                <a:cs typeface="Calibri" panose="020F0502020204030204" pitchFamily="34" charset="0"/>
              </a:rPr>
              <a:t>informera concrètement ses élèves de </a:t>
            </a:r>
            <a:r>
              <a:rPr lang="fr-FR" sz="2000" b="1" u="sng" dirty="0">
                <a:latin typeface="Calibri" panose="020F0502020204030204" pitchFamily="34" charset="0"/>
                <a:cs typeface="Calibri" panose="020F0502020204030204" pitchFamily="34" charset="0"/>
              </a:rPr>
              <a:t>la mise en place et de l’organisation de ses apprentissages</a:t>
            </a:r>
            <a:r>
              <a:rPr lang="fr-FR" sz="2000" b="1" dirty="0">
                <a:latin typeface="Calibri" panose="020F0502020204030204" pitchFamily="34" charset="0"/>
                <a:cs typeface="Calibri" panose="020F0502020204030204" pitchFamily="34" charset="0"/>
              </a:rPr>
              <a:t> en ce compris la planification des évaluations formatives ;</a:t>
            </a:r>
          </a:p>
          <a:p>
            <a:pPr algn="just"/>
            <a:r>
              <a:rPr lang="fr-FR" sz="2000" b="1" dirty="0">
                <a:latin typeface="Calibri" panose="020F0502020204030204" pitchFamily="34" charset="0"/>
                <a:cs typeface="Calibri" panose="020F0502020204030204" pitchFamily="34" charset="0"/>
              </a:rPr>
              <a:t>clarifiera les </a:t>
            </a:r>
            <a:r>
              <a:rPr lang="fr-FR" sz="2000" b="1" u="sng" dirty="0">
                <a:latin typeface="Calibri" panose="020F0502020204030204" pitchFamily="34" charset="0"/>
                <a:cs typeface="Calibri" panose="020F0502020204030204" pitchFamily="34" charset="0"/>
              </a:rPr>
              <a:t>attendus de l’évaluation certificative</a:t>
            </a:r>
            <a:r>
              <a:rPr lang="fr-FR" sz="2000" b="1" dirty="0">
                <a:latin typeface="Calibri" panose="020F0502020204030204" pitchFamily="34" charset="0"/>
                <a:cs typeface="Calibri" panose="020F0502020204030204" pitchFamily="34" charset="0"/>
              </a:rPr>
              <a:t>.</a:t>
            </a:r>
          </a:p>
          <a:p>
            <a:pPr algn="just"/>
            <a:endParaRPr lang="fr-FR" sz="2000" b="1" dirty="0">
              <a:latin typeface="Calibri" panose="020F0502020204030204" pitchFamily="34" charset="0"/>
              <a:cs typeface="Calibri" panose="020F0502020204030204" pitchFamily="34" charset="0"/>
            </a:endParaRPr>
          </a:p>
          <a:p>
            <a:pPr marL="0" indent="0" algn="just">
              <a:buNone/>
            </a:pPr>
            <a:r>
              <a:rPr lang="fr-FR" sz="2000" b="1" dirty="0">
                <a:latin typeface="Calibri" panose="020F0502020204030204" pitchFamily="34" charset="0"/>
                <a:cs typeface="Calibri" panose="020F0502020204030204" pitchFamily="34" charset="0"/>
              </a:rPr>
              <a:t>                Concevoir un </a:t>
            </a:r>
            <a:r>
              <a:rPr lang="fr-FR" sz="2000" b="1" u="sng" dirty="0">
                <a:latin typeface="Calibri" panose="020F0502020204030204" pitchFamily="34" charset="0"/>
                <a:cs typeface="Calibri" panose="020F0502020204030204" pitchFamily="34" charset="0"/>
              </a:rPr>
              <a:t>accompagnement personnalisé</a:t>
            </a:r>
            <a:r>
              <a:rPr lang="fr-FR" sz="2000" b="1" dirty="0">
                <a:latin typeface="Calibri" panose="020F0502020204030204" pitchFamily="34" charset="0"/>
                <a:cs typeface="Calibri" panose="020F0502020204030204" pitchFamily="34" charset="0"/>
              </a:rPr>
              <a:t> en favorisant chez les élèves une auto-perception * de leurs apprentissages pour leur permettre d’une part de se situer et d’autre part de les réguler (RCD). </a:t>
            </a:r>
          </a:p>
          <a:p>
            <a:pPr marL="0" indent="0" algn="just">
              <a:buNone/>
            </a:pPr>
            <a:r>
              <a:rPr lang="fr-FR" b="1" dirty="0">
                <a:latin typeface="Calibri" panose="020F0502020204030204" pitchFamily="34" charset="0"/>
                <a:cs typeface="Calibri" panose="020F0502020204030204" pitchFamily="34" charset="0"/>
              </a:rPr>
              <a:t>* </a:t>
            </a:r>
            <a:r>
              <a:rPr lang="fr-FR" b="1" dirty="0" err="1">
                <a:latin typeface="Calibri" panose="020F0502020204030204" pitchFamily="34" charset="0"/>
                <a:cs typeface="Calibri" panose="020F0502020204030204" pitchFamily="34" charset="0"/>
              </a:rPr>
              <a:t>Cfr</a:t>
            </a:r>
            <a:r>
              <a:rPr lang="fr-FR" b="1" dirty="0">
                <a:latin typeface="Calibri" panose="020F0502020204030204" pitchFamily="34" charset="0"/>
                <a:cs typeface="Calibri" panose="020F0502020204030204" pitchFamily="34" charset="0"/>
              </a:rPr>
              <a:t> outil sur les essentiels conçu par les responsables de secteur sur le portail « www.fesec.be » </a:t>
            </a:r>
          </a:p>
        </p:txBody>
      </p:sp>
      <p:sp>
        <p:nvSpPr>
          <p:cNvPr id="6" name="ZoneTexte 5">
            <a:extLst>
              <a:ext uri="{FF2B5EF4-FFF2-40B4-BE49-F238E27FC236}">
                <a16:creationId xmlns:a16="http://schemas.microsoft.com/office/drawing/2014/main" id="{6D14D5EA-EDB4-41BF-BBD2-C1E02EC7E1F2}"/>
              </a:ext>
            </a:extLst>
          </p:cNvPr>
          <p:cNvSpPr txBox="1"/>
          <p:nvPr/>
        </p:nvSpPr>
        <p:spPr>
          <a:xfrm>
            <a:off x="723901" y="726127"/>
            <a:ext cx="9229723" cy="1200329"/>
          </a:xfrm>
          <a:prstGeom prst="rect">
            <a:avLst/>
          </a:prstGeom>
          <a:noFill/>
        </p:spPr>
        <p:txBody>
          <a:bodyPr wrap="square" rtlCol="0">
            <a:spAutoFit/>
          </a:bodyPr>
          <a:lstStyle/>
          <a:p>
            <a:r>
              <a:rPr lang="fr-BE" sz="5400" b="1" dirty="0">
                <a:solidFill>
                  <a:schemeClr val="bg1"/>
                </a:solidFill>
              </a:rPr>
              <a:t>Quelques pistes concrètes</a:t>
            </a:r>
          </a:p>
          <a:p>
            <a:r>
              <a:rPr lang="fr-BE" dirty="0">
                <a:solidFill>
                  <a:schemeClr val="bg1"/>
                </a:solidFill>
              </a:rPr>
              <a:t> </a:t>
            </a:r>
          </a:p>
        </p:txBody>
      </p:sp>
      <p:sp>
        <p:nvSpPr>
          <p:cNvPr id="4" name="Flèche : droite 3">
            <a:extLst>
              <a:ext uri="{FF2B5EF4-FFF2-40B4-BE49-F238E27FC236}">
                <a16:creationId xmlns:a16="http://schemas.microsoft.com/office/drawing/2014/main" id="{B8F7207A-96ED-4220-83EA-A20D63EEC964}"/>
              </a:ext>
            </a:extLst>
          </p:cNvPr>
          <p:cNvSpPr/>
          <p:nvPr/>
        </p:nvSpPr>
        <p:spPr>
          <a:xfrm>
            <a:off x="876301" y="5632738"/>
            <a:ext cx="685799" cy="208184"/>
          </a:xfrm>
          <a:prstGeom prst="rightArrow">
            <a:avLst/>
          </a:prstGeom>
          <a:solidFill>
            <a:srgbClr val="BD759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dirty="0"/>
          </a:p>
        </p:txBody>
      </p:sp>
    </p:spTree>
    <p:extLst>
      <p:ext uri="{BB962C8B-B14F-4D97-AF65-F5344CB8AC3E}">
        <p14:creationId xmlns:p14="http://schemas.microsoft.com/office/powerpoint/2010/main" val="22261508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304D903-8EF8-4D68-9019-308F23C035A0}"/>
              </a:ext>
            </a:extLst>
          </p:cNvPr>
          <p:cNvSpPr>
            <a:spLocks noGrp="1"/>
          </p:cNvSpPr>
          <p:nvPr>
            <p:ph type="title"/>
          </p:nvPr>
        </p:nvSpPr>
        <p:spPr>
          <a:xfrm>
            <a:off x="594360" y="1209086"/>
            <a:ext cx="3876848" cy="4064925"/>
          </a:xfrm>
        </p:spPr>
        <p:txBody>
          <a:bodyPr anchor="ctr">
            <a:normAutofit/>
          </a:bodyPr>
          <a:lstStyle/>
          <a:p>
            <a:r>
              <a:rPr lang="fr-BE" sz="5000" dirty="0"/>
              <a:t> </a:t>
            </a:r>
            <a:br>
              <a:rPr lang="fr-BE" sz="5000" dirty="0"/>
            </a:br>
            <a:br>
              <a:rPr lang="fr-BE" sz="5000" dirty="0"/>
            </a:br>
            <a:endParaRPr lang="fr-BE" sz="5000" dirty="0"/>
          </a:p>
        </p:txBody>
      </p:sp>
      <p:sp>
        <p:nvSpPr>
          <p:cNvPr id="3" name="ZoneTexte 2">
            <a:extLst>
              <a:ext uri="{FF2B5EF4-FFF2-40B4-BE49-F238E27FC236}">
                <a16:creationId xmlns:a16="http://schemas.microsoft.com/office/drawing/2014/main" id="{E8DDFA09-A6C6-4006-B21F-E8BE874502C2}"/>
              </a:ext>
            </a:extLst>
          </p:cNvPr>
          <p:cNvSpPr txBox="1"/>
          <p:nvPr/>
        </p:nvSpPr>
        <p:spPr>
          <a:xfrm>
            <a:off x="4156541" y="3095625"/>
            <a:ext cx="7539990" cy="2554545"/>
          </a:xfrm>
          <a:prstGeom prst="rect">
            <a:avLst/>
          </a:prstGeom>
          <a:solidFill>
            <a:srgbClr val="BD759C"/>
          </a:solidFill>
        </p:spPr>
        <p:txBody>
          <a:bodyPr wrap="square" rtlCol="0">
            <a:spAutoFit/>
          </a:bodyPr>
          <a:lstStyle/>
          <a:p>
            <a:pPr algn="ctr">
              <a:spcAft>
                <a:spcPts val="0"/>
              </a:spcAft>
            </a:pPr>
            <a:r>
              <a:rPr lang="fr-FR" sz="4000" dirty="0">
                <a:solidFill>
                  <a:schemeClr val="bg1"/>
                </a:solidFill>
                <a:latin typeface="Calibri" panose="020F0502020204030204" pitchFamily="34" charset="0"/>
                <a:ea typeface="Calibri" panose="020F0502020204030204" pitchFamily="34" charset="0"/>
                <a:cs typeface="Times New Roman" panose="02020603050405020304" pitchFamily="18" charset="0"/>
              </a:rPr>
              <a:t>Comment baliser au mieux l’accueil des élèves dans les différents cours et favoriser ainsi les apprentissages pour toutes et tous ? </a:t>
            </a:r>
            <a:endParaRPr lang="fr-BE" sz="4000" dirty="0">
              <a:solidFill>
                <a:schemeClr val="bg1"/>
              </a:solidFill>
              <a:latin typeface="Calibri" panose="020F0502020204030204" pitchFamily="34" charset="0"/>
              <a:ea typeface="Calibri" panose="020F0502020204030204" pitchFamily="34" charset="0"/>
              <a:cs typeface="Times New Roman" panose="02020603050405020304" pitchFamily="18" charset="0"/>
            </a:endParaRPr>
          </a:p>
        </p:txBody>
      </p:sp>
      <p:pic>
        <p:nvPicPr>
          <p:cNvPr id="5" name="Image 4" descr="ens_secondaire">
            <a:extLst>
              <a:ext uri="{FF2B5EF4-FFF2-40B4-BE49-F238E27FC236}">
                <a16:creationId xmlns:a16="http://schemas.microsoft.com/office/drawing/2014/main" id="{F1B43B2F-A6D4-45D9-BDD7-655FD66B787E}"/>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62121" y="3241548"/>
            <a:ext cx="3562180" cy="1869948"/>
          </a:xfrm>
          <a:prstGeom prst="rect">
            <a:avLst/>
          </a:prstGeom>
          <a:noFill/>
          <a:ln>
            <a:noFill/>
          </a:ln>
        </p:spPr>
      </p:pic>
      <p:sp>
        <p:nvSpPr>
          <p:cNvPr id="4" name="ZoneTexte 3">
            <a:extLst>
              <a:ext uri="{FF2B5EF4-FFF2-40B4-BE49-F238E27FC236}">
                <a16:creationId xmlns:a16="http://schemas.microsoft.com/office/drawing/2014/main" id="{D5C7619B-5013-4E29-ABBF-B5AB41EDA1E6}"/>
              </a:ext>
            </a:extLst>
          </p:cNvPr>
          <p:cNvSpPr txBox="1"/>
          <p:nvPr/>
        </p:nvSpPr>
        <p:spPr>
          <a:xfrm>
            <a:off x="723902" y="726127"/>
            <a:ext cx="6400798" cy="1292662"/>
          </a:xfrm>
          <a:prstGeom prst="rect">
            <a:avLst/>
          </a:prstGeom>
          <a:noFill/>
        </p:spPr>
        <p:txBody>
          <a:bodyPr wrap="square" rtlCol="0">
            <a:spAutoFit/>
          </a:bodyPr>
          <a:lstStyle/>
          <a:p>
            <a:r>
              <a:rPr lang="fr-BE" sz="6000" b="1" dirty="0">
                <a:solidFill>
                  <a:schemeClr val="bg1"/>
                </a:solidFill>
              </a:rPr>
              <a:t>Et maintenant… </a:t>
            </a:r>
          </a:p>
          <a:p>
            <a:r>
              <a:rPr lang="fr-BE" dirty="0">
                <a:solidFill>
                  <a:schemeClr val="bg1"/>
                </a:solidFill>
              </a:rPr>
              <a:t> </a:t>
            </a:r>
          </a:p>
        </p:txBody>
      </p:sp>
      <p:sp>
        <p:nvSpPr>
          <p:cNvPr id="7" name="ZoneTexte 6">
            <a:extLst>
              <a:ext uri="{FF2B5EF4-FFF2-40B4-BE49-F238E27FC236}">
                <a16:creationId xmlns:a16="http://schemas.microsoft.com/office/drawing/2014/main" id="{EC28F09C-12FD-4879-ACE0-AC85B4E52F9A}"/>
              </a:ext>
            </a:extLst>
          </p:cNvPr>
          <p:cNvSpPr txBox="1"/>
          <p:nvPr/>
        </p:nvSpPr>
        <p:spPr>
          <a:xfrm>
            <a:off x="9867900" y="1237072"/>
            <a:ext cx="2054327" cy="400110"/>
          </a:xfrm>
          <a:prstGeom prst="rect">
            <a:avLst/>
          </a:prstGeom>
          <a:noFill/>
        </p:spPr>
        <p:txBody>
          <a:bodyPr wrap="square" rtlCol="0">
            <a:spAutoFit/>
          </a:bodyPr>
          <a:lstStyle/>
          <a:p>
            <a:r>
              <a:rPr lang="fr-BE" sz="2000" b="1" dirty="0">
                <a:solidFill>
                  <a:schemeClr val="bg1"/>
                </a:solidFill>
              </a:rPr>
              <a:t>Rentrée 2021</a:t>
            </a:r>
          </a:p>
        </p:txBody>
      </p:sp>
    </p:spTree>
    <p:extLst>
      <p:ext uri="{BB962C8B-B14F-4D97-AF65-F5344CB8AC3E}">
        <p14:creationId xmlns:p14="http://schemas.microsoft.com/office/powerpoint/2010/main" val="36961123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D2370ED-6D68-4EF2-9F49-50011122EAB0}"/>
              </a:ext>
            </a:extLst>
          </p:cNvPr>
          <p:cNvSpPr>
            <a:spLocks noGrp="1"/>
          </p:cNvSpPr>
          <p:nvPr>
            <p:ph type="title"/>
          </p:nvPr>
        </p:nvSpPr>
        <p:spPr>
          <a:xfrm>
            <a:off x="686834" y="1153572"/>
            <a:ext cx="3200400" cy="4461163"/>
          </a:xfrm>
        </p:spPr>
        <p:txBody>
          <a:bodyPr>
            <a:normAutofit/>
          </a:bodyPr>
          <a:lstStyle/>
          <a:p>
            <a:r>
              <a:rPr lang="fr-BE" dirty="0">
                <a:solidFill>
                  <a:srgbClr val="FFFFFF"/>
                </a:solidFill>
              </a:rPr>
              <a:t>Impact du </a:t>
            </a:r>
            <a:r>
              <a:rPr lang="fr-BE" dirty="0" err="1">
                <a:solidFill>
                  <a:srgbClr val="FFFFFF"/>
                </a:solidFill>
              </a:rPr>
              <a:t>tronPremière</a:t>
            </a:r>
            <a:r>
              <a:rPr lang="fr-BE" dirty="0">
                <a:solidFill>
                  <a:srgbClr val="FFFFFF"/>
                </a:solidFill>
              </a:rPr>
              <a:t> c commun : </a:t>
            </a:r>
            <a:br>
              <a:rPr lang="fr-BE" dirty="0">
                <a:solidFill>
                  <a:srgbClr val="FFFFFF"/>
                </a:solidFill>
              </a:rPr>
            </a:br>
            <a:br>
              <a:rPr lang="fr-BE" dirty="0">
                <a:solidFill>
                  <a:srgbClr val="FFFFFF"/>
                </a:solidFill>
              </a:rPr>
            </a:br>
            <a:r>
              <a:rPr lang="fr-BE" dirty="0">
                <a:solidFill>
                  <a:srgbClr val="FFFFFF"/>
                </a:solidFill>
              </a:rPr>
              <a:t>Un  GT</a:t>
            </a:r>
          </a:p>
        </p:txBody>
      </p:sp>
      <p:sp>
        <p:nvSpPr>
          <p:cNvPr id="6" name="ZoneTexte 5">
            <a:extLst>
              <a:ext uri="{FF2B5EF4-FFF2-40B4-BE49-F238E27FC236}">
                <a16:creationId xmlns:a16="http://schemas.microsoft.com/office/drawing/2014/main" id="{6D14D5EA-EDB4-41BF-BBD2-C1E02EC7E1F2}"/>
              </a:ext>
            </a:extLst>
          </p:cNvPr>
          <p:cNvSpPr txBox="1"/>
          <p:nvPr/>
        </p:nvSpPr>
        <p:spPr>
          <a:xfrm>
            <a:off x="723901" y="726127"/>
            <a:ext cx="9229723" cy="1477328"/>
          </a:xfrm>
          <a:prstGeom prst="rect">
            <a:avLst/>
          </a:prstGeom>
          <a:noFill/>
        </p:spPr>
        <p:txBody>
          <a:bodyPr wrap="square" rtlCol="0">
            <a:spAutoFit/>
          </a:bodyPr>
          <a:lstStyle/>
          <a:p>
            <a:r>
              <a:rPr lang="fr-BE" sz="3600" b="1" dirty="0">
                <a:solidFill>
                  <a:schemeClr val="bg1"/>
                </a:solidFill>
                <a:latin typeface="Calibri" panose="020F0502020204030204" pitchFamily="34" charset="0"/>
                <a:cs typeface="Calibri" panose="020F0502020204030204" pitchFamily="34" charset="0"/>
              </a:rPr>
              <a:t>Mise en place d’un scénario pédagogique :</a:t>
            </a:r>
            <a:endParaRPr lang="fr-BE" sz="3600" dirty="0">
              <a:solidFill>
                <a:schemeClr val="bg1"/>
              </a:solidFill>
            </a:endParaRPr>
          </a:p>
          <a:p>
            <a:r>
              <a:rPr lang="fr-BE" sz="3600" b="1" dirty="0">
                <a:solidFill>
                  <a:schemeClr val="bg1"/>
                </a:solidFill>
                <a:latin typeface="Calibri" panose="020F0502020204030204" pitchFamily="34" charset="0"/>
                <a:cs typeface="Calibri" panose="020F0502020204030204" pitchFamily="34" charset="0"/>
              </a:rPr>
              <a:t> </a:t>
            </a:r>
            <a:r>
              <a:rPr lang="fr-BE" dirty="0">
                <a:solidFill>
                  <a:schemeClr val="bg1"/>
                </a:solidFill>
              </a:rPr>
              <a:t> Première étape : L’évaluation diagnostique</a:t>
            </a:r>
          </a:p>
          <a:p>
            <a:endParaRPr lang="fr-BE" dirty="0">
              <a:solidFill>
                <a:schemeClr val="bg1"/>
              </a:solidFill>
            </a:endParaRPr>
          </a:p>
        </p:txBody>
      </p:sp>
      <p:sp>
        <p:nvSpPr>
          <p:cNvPr id="7" name="Espace réservé du contenu 6">
            <a:extLst>
              <a:ext uri="{FF2B5EF4-FFF2-40B4-BE49-F238E27FC236}">
                <a16:creationId xmlns:a16="http://schemas.microsoft.com/office/drawing/2014/main" id="{5B63B419-1F84-43A3-8239-E6221EC8895E}"/>
              </a:ext>
            </a:extLst>
          </p:cNvPr>
          <p:cNvSpPr>
            <a:spLocks noGrp="1"/>
          </p:cNvSpPr>
          <p:nvPr>
            <p:ph idx="1"/>
          </p:nvPr>
        </p:nvSpPr>
        <p:spPr>
          <a:xfrm>
            <a:off x="555421" y="2354845"/>
            <a:ext cx="10803273" cy="4238901"/>
          </a:xfrm>
        </p:spPr>
        <p:txBody>
          <a:bodyPr>
            <a:normAutofit fontScale="92500"/>
          </a:bodyPr>
          <a:lstStyle/>
          <a:p>
            <a:pPr marL="0" lvl="0" indent="0" algn="just">
              <a:buNone/>
            </a:pPr>
            <a:r>
              <a:rPr lang="fr-BE" sz="1800" b="1"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a) </a:t>
            </a:r>
            <a:r>
              <a:rPr lang="fr-BE" b="1"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Evaluer</a:t>
            </a:r>
            <a:r>
              <a:rPr lang="fr-BE" sz="1800" b="1"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 le nombre de périodes à consacrer aux apprentissages</a:t>
            </a:r>
            <a:r>
              <a:rPr lang="fr-BE" b="1"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et aux </a:t>
            </a:r>
            <a:r>
              <a:rPr lang="fr-BE" sz="1800" b="1"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prérequis</a:t>
            </a:r>
            <a:endParaRPr lang="fr-BE" sz="18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p>
            <a:pPr marL="0" lvl="0" indent="0" algn="just">
              <a:buNone/>
            </a:pPr>
            <a:r>
              <a:rPr lang="fr-BE" sz="1800" b="1"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b) Identifier clairement les prérequis nécessaires aux apprentissages</a:t>
            </a:r>
            <a:r>
              <a:rPr lang="fr-BE" b="1"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(de</a:t>
            </a:r>
            <a:r>
              <a:rPr lang="fr-BE" sz="1800" b="1"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 l’UAA, de l’</a:t>
            </a:r>
            <a:r>
              <a:rPr lang="fr-BE" b="1"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EAC…)</a:t>
            </a:r>
            <a:r>
              <a:rPr lang="fr-BE" sz="1800" b="1"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fr-BE" sz="18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p>
            <a:pPr marL="0" lvl="0" indent="0" algn="just">
              <a:buNone/>
            </a:pPr>
            <a:r>
              <a:rPr lang="fr-BE" sz="1800" b="1"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c) S’assurer que ces prérequis font bien partie des essentiels vus l’année précédente (Coordination verticale)</a:t>
            </a:r>
            <a:r>
              <a:rPr lang="fr-BE" sz="18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 </a:t>
            </a:r>
          </a:p>
          <a:p>
            <a:pPr marL="0" lvl="0" indent="0" algn="just">
              <a:buNone/>
            </a:pPr>
            <a:r>
              <a:rPr lang="fr-BE" sz="1800" b="1"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d) Réaliser une évaluation diagnostique des prérequis nécessaires pour aborder cette nouvelle année </a:t>
            </a:r>
          </a:p>
          <a:p>
            <a:pPr marL="0" lvl="0" indent="0" algn="just">
              <a:buNone/>
            </a:pPr>
            <a:r>
              <a:rPr lang="fr-BE" sz="1800" b="1"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 </a:t>
            </a:r>
            <a:r>
              <a:rPr lang="fr-BE"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En fait, ne pas vérifier systématiquement l’ensemble de tous les prérequis (savoir et savoir-faire) en début de séquence. Ceux-ci seront </a:t>
            </a:r>
            <a:r>
              <a:rPr lang="fr-B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sondés</a:t>
            </a:r>
            <a:r>
              <a:rPr lang="fr-BE"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 progressivement quand le besoin s’en fera sentir… Ces évaluations diagnostiques au service des apprentissages peuvent se faire de manière informelle et différenciée </a:t>
            </a:r>
            <a:r>
              <a:rPr lang="fr-BE" dirty="0">
                <a:solidFill>
                  <a:schemeClr val="accent1"/>
                </a:solidFill>
                <a:effectLst/>
                <a:latin typeface="Calibri" panose="020F0502020204030204" pitchFamily="34" charset="0"/>
                <a:ea typeface="Times New Roman" panose="02020603050405020304" pitchFamily="18" charset="0"/>
                <a:cs typeface="Times New Roman" panose="02020603050405020304" pitchFamily="18" charset="0"/>
              </a:rPr>
              <a:t>(</a:t>
            </a:r>
            <a:r>
              <a:rPr lang="fr-BE" dirty="0">
                <a:solidFill>
                  <a:schemeClr val="accent1"/>
                </a:solidFill>
                <a:latin typeface="Calibri" panose="020F0502020204030204" pitchFamily="34" charset="0"/>
                <a:ea typeface="Times New Roman" panose="02020603050405020304" pitchFamily="18" charset="0"/>
                <a:cs typeface="Times New Roman" panose="02020603050405020304" pitchFamily="18" charset="0"/>
                <a:hlinkClick r:id="rId2" action="ppaction://hlinksldjump">
                  <a:extLst>
                    <a:ext uri="{A12FA001-AC4F-418D-AE19-62706E023703}">
                      <ahyp:hlinkClr xmlns:ahyp="http://schemas.microsoft.com/office/drawing/2018/hyperlinkcolor" val="tx"/>
                    </a:ext>
                  </a:extLst>
                </a:hlinkClick>
              </a:rPr>
              <a:t>voir schéma dia 7</a:t>
            </a:r>
            <a:r>
              <a:rPr lang="fr-BE" dirty="0">
                <a:solidFill>
                  <a:schemeClr val="accent1"/>
                </a:solidFill>
                <a:effectLst/>
                <a:latin typeface="Calibri" panose="020F0502020204030204" pitchFamily="34" charset="0"/>
                <a:ea typeface="Times New Roman" panose="02020603050405020304" pitchFamily="18" charset="0"/>
                <a:cs typeface="Times New Roman" panose="02020603050405020304" pitchFamily="18" charset="0"/>
              </a:rPr>
              <a:t>).</a:t>
            </a:r>
          </a:p>
          <a:p>
            <a:pPr marL="0" lvl="0" indent="0" algn="just">
              <a:buNone/>
            </a:pPr>
            <a:r>
              <a:rPr lang="fr-BE" sz="1800" b="1"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e) Mettre en place des activités de remédiation, si certains prérequis ne sont pas compris</a:t>
            </a:r>
          </a:p>
          <a:p>
            <a:pPr marL="0" lvl="0" indent="0" algn="just">
              <a:buNone/>
            </a:pPr>
            <a:r>
              <a:rPr lang="fr-BE"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Ces activités de remédiation se feront, de manière différenciée </a:t>
            </a:r>
            <a:r>
              <a:rPr lang="fr-BE" dirty="0">
                <a:solidFill>
                  <a:schemeClr val="accent1"/>
                </a:solidFill>
                <a:effectLst/>
                <a:latin typeface="Calibri" panose="020F0502020204030204" pitchFamily="34" charset="0"/>
                <a:ea typeface="Times New Roman" panose="02020603050405020304" pitchFamily="18" charset="0"/>
                <a:cs typeface="Times New Roman" panose="02020603050405020304" pitchFamily="18" charset="0"/>
                <a:hlinkClick r:id="rId2" action="ppaction://hlinksldjump">
                  <a:extLst>
                    <a:ext uri="{A12FA001-AC4F-418D-AE19-62706E023703}">
                      <ahyp:hlinkClr xmlns:ahyp="http://schemas.microsoft.com/office/drawing/2018/hyperlinkcolor" val="tx"/>
                    </a:ext>
                  </a:extLst>
                </a:hlinkClick>
              </a:rPr>
              <a:t>(voir schéma dia 7), </a:t>
            </a:r>
            <a:r>
              <a:rPr lang="fr-BE"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en début ou </a:t>
            </a:r>
            <a:r>
              <a:rPr lang="fr-B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en cours de séquences. Elles </a:t>
            </a:r>
            <a:r>
              <a:rPr lang="fr-BE"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tiendront compte des notions non développées l’année passée. Il faudra donc consacrer un certain temps parfois pour leur mise en place… Dans le cas de prérequis maîtrisés par une partie significative de la classe, on pourra proposer une révision autonome basée sur des fiches-outils, ou l’établissement de sous-groupes où les uns expliquent le prérequis aux autres... </a:t>
            </a:r>
          </a:p>
          <a:p>
            <a:pPr marL="0" indent="0">
              <a:buNone/>
            </a:pPr>
            <a:endParaRPr lang="fr-BE" dirty="0"/>
          </a:p>
        </p:txBody>
      </p:sp>
    </p:spTree>
    <p:extLst>
      <p:ext uri="{BB962C8B-B14F-4D97-AF65-F5344CB8AC3E}">
        <p14:creationId xmlns:p14="http://schemas.microsoft.com/office/powerpoint/2010/main" val="25050314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D2370ED-6D68-4EF2-9F49-50011122EAB0}"/>
              </a:ext>
            </a:extLst>
          </p:cNvPr>
          <p:cNvSpPr>
            <a:spLocks noGrp="1"/>
          </p:cNvSpPr>
          <p:nvPr>
            <p:ph type="title"/>
          </p:nvPr>
        </p:nvSpPr>
        <p:spPr>
          <a:xfrm>
            <a:off x="686834" y="1153572"/>
            <a:ext cx="3200400" cy="4461163"/>
          </a:xfrm>
        </p:spPr>
        <p:txBody>
          <a:bodyPr>
            <a:normAutofit/>
          </a:bodyPr>
          <a:lstStyle/>
          <a:p>
            <a:r>
              <a:rPr lang="fr-BE" dirty="0">
                <a:solidFill>
                  <a:srgbClr val="FFFFFF"/>
                </a:solidFill>
              </a:rPr>
              <a:t>Impact du </a:t>
            </a:r>
            <a:r>
              <a:rPr lang="fr-BE" dirty="0" err="1">
                <a:solidFill>
                  <a:srgbClr val="FFFFFF"/>
                </a:solidFill>
              </a:rPr>
              <a:t>tronPremière</a:t>
            </a:r>
            <a:r>
              <a:rPr lang="fr-BE" dirty="0">
                <a:solidFill>
                  <a:srgbClr val="FFFFFF"/>
                </a:solidFill>
              </a:rPr>
              <a:t> c commun : </a:t>
            </a:r>
            <a:br>
              <a:rPr lang="fr-BE" dirty="0">
                <a:solidFill>
                  <a:srgbClr val="FFFFFF"/>
                </a:solidFill>
              </a:rPr>
            </a:br>
            <a:br>
              <a:rPr lang="fr-BE" dirty="0">
                <a:solidFill>
                  <a:srgbClr val="FFFFFF"/>
                </a:solidFill>
              </a:rPr>
            </a:br>
            <a:r>
              <a:rPr lang="fr-BE" dirty="0">
                <a:solidFill>
                  <a:srgbClr val="FFFFFF"/>
                </a:solidFill>
              </a:rPr>
              <a:t>Un  GT</a:t>
            </a:r>
          </a:p>
        </p:txBody>
      </p:sp>
      <p:sp>
        <p:nvSpPr>
          <p:cNvPr id="6" name="ZoneTexte 5">
            <a:extLst>
              <a:ext uri="{FF2B5EF4-FFF2-40B4-BE49-F238E27FC236}">
                <a16:creationId xmlns:a16="http://schemas.microsoft.com/office/drawing/2014/main" id="{6D14D5EA-EDB4-41BF-BBD2-C1E02EC7E1F2}"/>
              </a:ext>
            </a:extLst>
          </p:cNvPr>
          <p:cNvSpPr txBox="1"/>
          <p:nvPr/>
        </p:nvSpPr>
        <p:spPr>
          <a:xfrm>
            <a:off x="723901" y="726127"/>
            <a:ext cx="9229723" cy="1200329"/>
          </a:xfrm>
          <a:prstGeom prst="rect">
            <a:avLst/>
          </a:prstGeom>
          <a:noFill/>
        </p:spPr>
        <p:txBody>
          <a:bodyPr wrap="square" rtlCol="0">
            <a:spAutoFit/>
          </a:bodyPr>
          <a:lstStyle/>
          <a:p>
            <a:r>
              <a:rPr lang="fr-BE" sz="3600" b="1" dirty="0">
                <a:solidFill>
                  <a:schemeClr val="bg1"/>
                </a:solidFill>
                <a:latin typeface="Calibri" panose="020F0502020204030204" pitchFamily="34" charset="0"/>
                <a:cs typeface="Calibri" panose="020F0502020204030204" pitchFamily="34" charset="0"/>
              </a:rPr>
              <a:t>Mise en place d’un scénario pédagogique : </a:t>
            </a:r>
            <a:r>
              <a:rPr lang="fr-BE" sz="3600" dirty="0">
                <a:solidFill>
                  <a:schemeClr val="bg1"/>
                </a:solidFill>
              </a:rPr>
              <a:t> </a:t>
            </a:r>
          </a:p>
          <a:p>
            <a:r>
              <a:rPr lang="fr-BE" dirty="0">
                <a:solidFill>
                  <a:schemeClr val="bg1"/>
                </a:solidFill>
              </a:rPr>
              <a:t> Seconde étape : Planification et scénarisation des nouveaux apprentissages</a:t>
            </a:r>
          </a:p>
          <a:p>
            <a:endParaRPr lang="fr-BE" dirty="0">
              <a:solidFill>
                <a:schemeClr val="bg1"/>
              </a:solidFill>
            </a:endParaRPr>
          </a:p>
        </p:txBody>
      </p:sp>
      <p:sp>
        <p:nvSpPr>
          <p:cNvPr id="7" name="Espace réservé du contenu 6">
            <a:extLst>
              <a:ext uri="{FF2B5EF4-FFF2-40B4-BE49-F238E27FC236}">
                <a16:creationId xmlns:a16="http://schemas.microsoft.com/office/drawing/2014/main" id="{5B63B419-1F84-43A3-8239-E6221EC8895E}"/>
              </a:ext>
            </a:extLst>
          </p:cNvPr>
          <p:cNvSpPr>
            <a:spLocks noGrp="1"/>
          </p:cNvSpPr>
          <p:nvPr>
            <p:ph idx="1"/>
          </p:nvPr>
        </p:nvSpPr>
        <p:spPr>
          <a:xfrm>
            <a:off x="448889" y="2353901"/>
            <a:ext cx="11420556" cy="4341181"/>
          </a:xfrm>
        </p:spPr>
        <p:txBody>
          <a:bodyPr>
            <a:normAutofit fontScale="40000" lnSpcReduction="20000"/>
          </a:bodyPr>
          <a:lstStyle/>
          <a:p>
            <a:pPr marL="0" indent="0">
              <a:buNone/>
            </a:pPr>
            <a:endParaRPr lang="fr-BE" sz="5600" b="1" dirty="0">
              <a:solidFill>
                <a:srgbClr val="C00000"/>
              </a:solidFill>
              <a:latin typeface="Calibri" panose="020F0502020204030204" pitchFamily="34" charset="0"/>
              <a:cs typeface="Calibri" panose="020F0502020204030204" pitchFamily="34" charset="0"/>
            </a:endParaRPr>
          </a:p>
          <a:p>
            <a:pPr marL="0" lvl="0" indent="0" algn="just">
              <a:buNone/>
            </a:pPr>
            <a:r>
              <a:rPr lang="fr-BE" sz="4000" b="1"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a) Distinguer les essentiels de l’ensemble de tous les attendus du programme</a:t>
            </a:r>
          </a:p>
          <a:p>
            <a:pPr marL="0" lvl="0" indent="0" algn="just">
              <a:buNone/>
            </a:pPr>
            <a:r>
              <a:rPr lang="fr-BE" sz="4000" dirty="0">
                <a:solidFill>
                  <a:schemeClr val="tx1"/>
                </a:solidFill>
                <a:latin typeface="Calibri" panose="020F0502020204030204" pitchFamily="34" charset="0"/>
                <a:ea typeface="Times New Roman" panose="02020603050405020304" pitchFamily="18" charset="0"/>
                <a:cs typeface="Calibri" panose="020F0502020204030204" pitchFamily="34" charset="0"/>
              </a:rPr>
              <a:t>Prioriser</a:t>
            </a:r>
            <a:r>
              <a:rPr lang="fr-BE" sz="40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 les compétences et les attendus essentiels.</a:t>
            </a:r>
          </a:p>
          <a:p>
            <a:pPr marL="0" lvl="0" indent="0" algn="just">
              <a:buNone/>
            </a:pPr>
            <a:r>
              <a:rPr lang="fr-BE" sz="40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Ensuite, suivant le temps qu’il restera, installer progressivement les autres attendus du programme.</a:t>
            </a:r>
          </a:p>
          <a:p>
            <a:pPr marL="0" lvl="0" indent="0" algn="just">
              <a:buNone/>
            </a:pPr>
            <a:endParaRPr lang="fr-BE" sz="4000" b="1"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p>
            <a:pPr marL="0" lvl="0" indent="0" algn="just">
              <a:buNone/>
            </a:pPr>
            <a:r>
              <a:rPr lang="fr-BE" sz="4000" b="1"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b) Tenir compte de l’alignement pédagogique</a:t>
            </a:r>
          </a:p>
          <a:p>
            <a:pPr marL="0" lvl="0" indent="0" algn="just">
              <a:buNone/>
            </a:pPr>
            <a:r>
              <a:rPr lang="fr-BE" sz="40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Définir clairement les compétences et les objectifs d’apprentissages, les tâches d’apprentissage et les tâches d’évaluation.</a:t>
            </a:r>
          </a:p>
          <a:p>
            <a:pPr marL="0" lvl="0" indent="0" algn="just">
              <a:buNone/>
            </a:pPr>
            <a:endParaRPr lang="fr-BE" sz="4000" b="1"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p>
            <a:pPr marL="0" lvl="0" indent="0" algn="just">
              <a:buNone/>
            </a:pPr>
            <a:r>
              <a:rPr lang="fr-BE" sz="4000" b="1"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c) Scénariser une séquence en diversifiant les approches </a:t>
            </a:r>
          </a:p>
          <a:p>
            <a:pPr marL="0" lvl="0" indent="0" algn="just">
              <a:buNone/>
            </a:pPr>
            <a:r>
              <a:rPr lang="fr-BE" sz="4000" dirty="0">
                <a:solidFill>
                  <a:schemeClr val="tx1"/>
                </a:solidFill>
                <a:latin typeface="Calibri" panose="020F0502020204030204" pitchFamily="34" charset="0"/>
                <a:ea typeface="Times New Roman" panose="02020603050405020304" pitchFamily="18" charset="0"/>
                <a:cs typeface="Calibri" panose="020F0502020204030204" pitchFamily="34" charset="0"/>
              </a:rPr>
              <a:t>Tenir compte des 4 axes pour permettre une différenciation des activités d’apprentissage </a:t>
            </a:r>
            <a:r>
              <a:rPr lang="fr-BE" sz="4000" dirty="0">
                <a:solidFill>
                  <a:schemeClr val="accent1"/>
                </a:solidFill>
                <a:latin typeface="Calibri" panose="020F0502020204030204" pitchFamily="34" charset="0"/>
                <a:ea typeface="Times New Roman" panose="02020603050405020304" pitchFamily="18" charset="0"/>
                <a:cs typeface="Calibri" panose="020F0502020204030204" pitchFamily="34" charset="0"/>
                <a:hlinkClick r:id="rId2" action="ppaction://hlinksldjump">
                  <a:extLst>
                    <a:ext uri="{A12FA001-AC4F-418D-AE19-62706E023703}">
                      <ahyp:hlinkClr xmlns:ahyp="http://schemas.microsoft.com/office/drawing/2018/hyperlinkcolor" val="tx"/>
                    </a:ext>
                  </a:extLst>
                </a:hlinkClick>
              </a:rPr>
              <a:t>(voir schéma dia 7)</a:t>
            </a:r>
            <a:endParaRPr lang="fr-BE" sz="4000" dirty="0">
              <a:solidFill>
                <a:schemeClr val="accent1"/>
              </a:solidFill>
              <a:latin typeface="Calibri" panose="020F0502020204030204" pitchFamily="34" charset="0"/>
              <a:ea typeface="Times New Roman" panose="02020603050405020304" pitchFamily="18" charset="0"/>
              <a:cs typeface="Calibri" panose="020F0502020204030204" pitchFamily="34" charset="0"/>
            </a:endParaRPr>
          </a:p>
          <a:p>
            <a:pPr marL="0" lvl="0" indent="0" algn="just">
              <a:buNone/>
            </a:pPr>
            <a:r>
              <a:rPr lang="fr-BE" sz="40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 (</a:t>
            </a:r>
            <a:r>
              <a:rPr lang="fr-BE" sz="4000" i="1"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Par exemple, </a:t>
            </a:r>
            <a:r>
              <a:rPr lang="fr-BE" sz="4000" i="1" dirty="0">
                <a:solidFill>
                  <a:schemeClr val="tx1"/>
                </a:solidFill>
                <a:latin typeface="Calibri" panose="020F0502020204030204" pitchFamily="34" charset="0"/>
                <a:ea typeface="Times New Roman" panose="02020603050405020304" pitchFamily="18" charset="0"/>
                <a:cs typeface="Calibri" panose="020F0502020204030204" pitchFamily="34" charset="0"/>
              </a:rPr>
              <a:t>la méthode</a:t>
            </a:r>
            <a:r>
              <a:rPr lang="fr-BE" sz="4000" i="1"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 ABC Learning permet de proposer des activités variées tenant compte des différents modes d’apprentissage</a:t>
            </a:r>
            <a:r>
              <a:rPr lang="fr-BE" sz="4000" dirty="0">
                <a:solidFill>
                  <a:schemeClr val="tx1"/>
                </a:solidFill>
                <a:latin typeface="Calibri" panose="020F0502020204030204" pitchFamily="34" charset="0"/>
                <a:ea typeface="Times New Roman" panose="02020603050405020304" pitchFamily="18" charset="0"/>
                <a:cs typeface="Calibri" panose="020F0502020204030204" pitchFamily="34" charset="0"/>
              </a:rPr>
              <a:t>)</a:t>
            </a:r>
            <a:endParaRPr lang="fr-BE" sz="40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p>
            <a:pPr marL="0" lvl="0" indent="0" algn="just">
              <a:buNone/>
            </a:pPr>
            <a:r>
              <a:rPr lang="fr-BE" sz="40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Accorder une attention particulière aux différents savoir-faire mis en place et en faire prendre conscience les élèves.</a:t>
            </a:r>
          </a:p>
        </p:txBody>
      </p:sp>
    </p:spTree>
    <p:extLst>
      <p:ext uri="{BB962C8B-B14F-4D97-AF65-F5344CB8AC3E}">
        <p14:creationId xmlns:p14="http://schemas.microsoft.com/office/powerpoint/2010/main" val="39266696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D2370ED-6D68-4EF2-9F49-50011122EAB0}"/>
              </a:ext>
            </a:extLst>
          </p:cNvPr>
          <p:cNvSpPr>
            <a:spLocks noGrp="1"/>
          </p:cNvSpPr>
          <p:nvPr>
            <p:ph type="title"/>
          </p:nvPr>
        </p:nvSpPr>
        <p:spPr>
          <a:xfrm>
            <a:off x="686834" y="1153572"/>
            <a:ext cx="3200400" cy="4461163"/>
          </a:xfrm>
        </p:spPr>
        <p:txBody>
          <a:bodyPr>
            <a:normAutofit/>
          </a:bodyPr>
          <a:lstStyle/>
          <a:p>
            <a:r>
              <a:rPr lang="fr-BE" dirty="0">
                <a:solidFill>
                  <a:srgbClr val="FFFFFF"/>
                </a:solidFill>
              </a:rPr>
              <a:t>Impact du </a:t>
            </a:r>
            <a:r>
              <a:rPr lang="fr-BE" dirty="0" err="1">
                <a:solidFill>
                  <a:srgbClr val="FFFFFF"/>
                </a:solidFill>
              </a:rPr>
              <a:t>tronPremière</a:t>
            </a:r>
            <a:r>
              <a:rPr lang="fr-BE" dirty="0">
                <a:solidFill>
                  <a:srgbClr val="FFFFFF"/>
                </a:solidFill>
              </a:rPr>
              <a:t> c commun : </a:t>
            </a:r>
            <a:br>
              <a:rPr lang="fr-BE" dirty="0">
                <a:solidFill>
                  <a:srgbClr val="FFFFFF"/>
                </a:solidFill>
              </a:rPr>
            </a:br>
            <a:br>
              <a:rPr lang="fr-BE" dirty="0">
                <a:solidFill>
                  <a:srgbClr val="FFFFFF"/>
                </a:solidFill>
              </a:rPr>
            </a:br>
            <a:r>
              <a:rPr lang="fr-BE" dirty="0">
                <a:solidFill>
                  <a:srgbClr val="FFFFFF"/>
                </a:solidFill>
              </a:rPr>
              <a:t>Un  GT</a:t>
            </a:r>
          </a:p>
        </p:txBody>
      </p:sp>
      <p:sp>
        <p:nvSpPr>
          <p:cNvPr id="6" name="ZoneTexte 5">
            <a:extLst>
              <a:ext uri="{FF2B5EF4-FFF2-40B4-BE49-F238E27FC236}">
                <a16:creationId xmlns:a16="http://schemas.microsoft.com/office/drawing/2014/main" id="{6D14D5EA-EDB4-41BF-BBD2-C1E02EC7E1F2}"/>
              </a:ext>
            </a:extLst>
          </p:cNvPr>
          <p:cNvSpPr txBox="1"/>
          <p:nvPr/>
        </p:nvSpPr>
        <p:spPr>
          <a:xfrm>
            <a:off x="723901" y="726127"/>
            <a:ext cx="9229723" cy="923330"/>
          </a:xfrm>
          <a:prstGeom prst="rect">
            <a:avLst/>
          </a:prstGeom>
          <a:noFill/>
        </p:spPr>
        <p:txBody>
          <a:bodyPr wrap="square" rtlCol="0">
            <a:spAutoFit/>
          </a:bodyPr>
          <a:lstStyle/>
          <a:p>
            <a:r>
              <a:rPr lang="fr-BE" sz="3600" b="1" dirty="0">
                <a:solidFill>
                  <a:schemeClr val="bg1"/>
                </a:solidFill>
                <a:latin typeface="Calibri" panose="020F0502020204030204" pitchFamily="34" charset="0"/>
                <a:cs typeface="Calibri" panose="020F0502020204030204" pitchFamily="34" charset="0"/>
              </a:rPr>
              <a:t>Mise en place d’un scénario pédagogique :</a:t>
            </a:r>
            <a:r>
              <a:rPr lang="fr-BE" sz="3600" dirty="0">
                <a:solidFill>
                  <a:schemeClr val="bg1"/>
                </a:solidFill>
              </a:rPr>
              <a:t> </a:t>
            </a:r>
          </a:p>
          <a:p>
            <a:r>
              <a:rPr lang="fr-BE" dirty="0">
                <a:solidFill>
                  <a:schemeClr val="bg1"/>
                </a:solidFill>
              </a:rPr>
              <a:t>Seconde étape : Planification et scénarisation des nouveaux apprentissages</a:t>
            </a:r>
          </a:p>
        </p:txBody>
      </p:sp>
      <p:sp>
        <p:nvSpPr>
          <p:cNvPr id="7" name="Espace réservé du contenu 6">
            <a:extLst>
              <a:ext uri="{FF2B5EF4-FFF2-40B4-BE49-F238E27FC236}">
                <a16:creationId xmlns:a16="http://schemas.microsoft.com/office/drawing/2014/main" id="{5B63B419-1F84-43A3-8239-E6221EC8895E}"/>
              </a:ext>
            </a:extLst>
          </p:cNvPr>
          <p:cNvSpPr>
            <a:spLocks noGrp="1"/>
          </p:cNvSpPr>
          <p:nvPr>
            <p:ph idx="1"/>
          </p:nvPr>
        </p:nvSpPr>
        <p:spPr>
          <a:xfrm>
            <a:off x="554398" y="2782290"/>
            <a:ext cx="11083203" cy="3259890"/>
          </a:xfrm>
        </p:spPr>
        <p:txBody>
          <a:bodyPr>
            <a:normAutofit fontScale="47500" lnSpcReduction="20000"/>
          </a:bodyPr>
          <a:lstStyle/>
          <a:p>
            <a:pPr marL="0" lvl="0" indent="0" algn="just">
              <a:buNone/>
            </a:pPr>
            <a:r>
              <a:rPr lang="fr-BE" sz="3400" b="1" dirty="0">
                <a:solidFill>
                  <a:schemeClr val="tx1"/>
                </a:solidFill>
                <a:latin typeface="Calibri" panose="020F0502020204030204" pitchFamily="34" charset="0"/>
                <a:ea typeface="Times New Roman" panose="02020603050405020304" pitchFamily="18" charset="0"/>
                <a:cs typeface="Calibri" panose="020F0502020204030204" pitchFamily="34" charset="0"/>
              </a:rPr>
              <a:t>d) </a:t>
            </a:r>
            <a:r>
              <a:rPr lang="fr-BE" sz="3400" b="1"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Pratiquer une évaluation formative diversifiée et au service des apprentissages (qui laisse place à l’erreur)</a:t>
            </a:r>
          </a:p>
          <a:p>
            <a:pPr marL="0" lvl="0" indent="0" algn="just">
              <a:buNone/>
            </a:pPr>
            <a:r>
              <a:rPr lang="fr-BE" sz="3400" dirty="0">
                <a:solidFill>
                  <a:schemeClr val="tx1"/>
                </a:solidFill>
                <a:latin typeface="Calibri" panose="020F0502020204030204" pitchFamily="34" charset="0"/>
                <a:ea typeface="Times New Roman" panose="02020603050405020304" pitchFamily="18" charset="0"/>
                <a:cs typeface="Calibri" panose="020F0502020204030204" pitchFamily="34" charset="0"/>
              </a:rPr>
              <a:t>Quelles traces récolter pour mettre en évidence les apprentissages de mes élèves ?</a:t>
            </a:r>
            <a:endParaRPr lang="fr-BE" sz="34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p>
            <a:pPr marL="0" lvl="0" indent="0" algn="just">
              <a:buNone/>
            </a:pPr>
            <a:r>
              <a:rPr lang="fr-BE" sz="3400" dirty="0">
                <a:solidFill>
                  <a:schemeClr val="tx1"/>
                </a:solidFill>
                <a:latin typeface="Calibri" panose="020F0502020204030204" pitchFamily="34" charset="0"/>
                <a:ea typeface="Times New Roman" panose="02020603050405020304" pitchFamily="18" charset="0"/>
                <a:cs typeface="Calibri" panose="020F0502020204030204" pitchFamily="34" charset="0"/>
              </a:rPr>
              <a:t>Observations…Conversations…Productions</a:t>
            </a:r>
          </a:p>
          <a:p>
            <a:pPr marL="0" lvl="0" indent="0" algn="just">
              <a:buNone/>
            </a:pPr>
            <a:endParaRPr lang="fr-BE" sz="34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p>
            <a:pPr marL="0" lvl="0" indent="0" algn="just">
              <a:buNone/>
            </a:pPr>
            <a:r>
              <a:rPr lang="fr-BE" sz="3400" b="1"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e) Intégrer, suite aux résultats des évaluations au service des apprentissages (évaluations diagnostiques et formatives) et si nécessaire, des moments de remédiations dans la séquence de cours pour certains élèves, tandis que d’autres s’exerceront autour d’activités de consolidation ou de dépassement (RCD)</a:t>
            </a:r>
          </a:p>
          <a:p>
            <a:pPr marL="742950" lvl="0" indent="-742950" algn="just">
              <a:buAutoNum type="alphaLcParenR" startAt="5"/>
            </a:pPr>
            <a:endParaRPr lang="fr-BE" sz="3400" b="1"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p>
            <a:pPr marL="0" lvl="0" indent="0" algn="just">
              <a:buNone/>
            </a:pPr>
            <a:r>
              <a:rPr lang="fr-BE" sz="3400" b="1" dirty="0">
                <a:solidFill>
                  <a:schemeClr val="tx1"/>
                </a:solidFill>
                <a:latin typeface="Calibri" panose="020F0502020204030204" pitchFamily="34" charset="0"/>
                <a:ea typeface="Times New Roman" panose="02020603050405020304" pitchFamily="18" charset="0"/>
                <a:cs typeface="Calibri" panose="020F0502020204030204" pitchFamily="34" charset="0"/>
              </a:rPr>
              <a:t>f) Prévoir une évaluation sommative pour la fin du scénario</a:t>
            </a:r>
            <a:endParaRPr lang="fr-BE" sz="3400" b="1"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p>
            <a:pPr marL="0" indent="0" algn="just">
              <a:buNone/>
            </a:pPr>
            <a:r>
              <a:rPr lang="fr-BE" sz="34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Si cette évaluation n’est pas réussie, proposer une seconde chance aux élèves…</a:t>
            </a:r>
          </a:p>
          <a:p>
            <a:pPr marL="0" lvl="0" indent="0" algn="just">
              <a:buNone/>
            </a:pPr>
            <a:endParaRPr lang="fr-BE" sz="4600" dirty="0">
              <a:effectLst/>
              <a:latin typeface="Calibri" panose="020F0502020204030204" pitchFamily="34" charset="0"/>
              <a:ea typeface="Times New Roman" panose="02020603050405020304" pitchFamily="18" charset="0"/>
              <a:cs typeface="Calibri" panose="020F0502020204030204" pitchFamily="34" charset="0"/>
            </a:endParaRPr>
          </a:p>
        </p:txBody>
      </p:sp>
    </p:spTree>
    <p:extLst>
      <p:ext uri="{BB962C8B-B14F-4D97-AF65-F5344CB8AC3E}">
        <p14:creationId xmlns:p14="http://schemas.microsoft.com/office/powerpoint/2010/main" val="17330996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D2370ED-6D68-4EF2-9F49-50011122EAB0}"/>
              </a:ext>
            </a:extLst>
          </p:cNvPr>
          <p:cNvSpPr>
            <a:spLocks noGrp="1"/>
          </p:cNvSpPr>
          <p:nvPr>
            <p:ph type="title"/>
          </p:nvPr>
        </p:nvSpPr>
        <p:spPr>
          <a:xfrm>
            <a:off x="686834" y="1153572"/>
            <a:ext cx="3200400" cy="4461163"/>
          </a:xfrm>
        </p:spPr>
        <p:txBody>
          <a:bodyPr>
            <a:normAutofit/>
          </a:bodyPr>
          <a:lstStyle/>
          <a:p>
            <a:r>
              <a:rPr lang="fr-BE" dirty="0">
                <a:solidFill>
                  <a:srgbClr val="FFFFFF"/>
                </a:solidFill>
              </a:rPr>
              <a:t>Impact du </a:t>
            </a:r>
            <a:r>
              <a:rPr lang="fr-BE" dirty="0" err="1">
                <a:solidFill>
                  <a:srgbClr val="FFFFFF"/>
                </a:solidFill>
              </a:rPr>
              <a:t>tronPremière</a:t>
            </a:r>
            <a:r>
              <a:rPr lang="fr-BE" dirty="0">
                <a:solidFill>
                  <a:srgbClr val="FFFFFF"/>
                </a:solidFill>
              </a:rPr>
              <a:t> c commun : </a:t>
            </a:r>
            <a:br>
              <a:rPr lang="fr-BE" dirty="0">
                <a:solidFill>
                  <a:srgbClr val="FFFFFF"/>
                </a:solidFill>
              </a:rPr>
            </a:br>
            <a:br>
              <a:rPr lang="fr-BE" dirty="0">
                <a:solidFill>
                  <a:srgbClr val="FFFFFF"/>
                </a:solidFill>
              </a:rPr>
            </a:br>
            <a:r>
              <a:rPr lang="fr-BE" dirty="0">
                <a:solidFill>
                  <a:srgbClr val="FFFFFF"/>
                </a:solidFill>
              </a:rPr>
              <a:t>Un  GT</a:t>
            </a:r>
          </a:p>
        </p:txBody>
      </p:sp>
      <p:sp>
        <p:nvSpPr>
          <p:cNvPr id="6" name="ZoneTexte 5">
            <a:extLst>
              <a:ext uri="{FF2B5EF4-FFF2-40B4-BE49-F238E27FC236}">
                <a16:creationId xmlns:a16="http://schemas.microsoft.com/office/drawing/2014/main" id="{6D14D5EA-EDB4-41BF-BBD2-C1E02EC7E1F2}"/>
              </a:ext>
            </a:extLst>
          </p:cNvPr>
          <p:cNvSpPr txBox="1"/>
          <p:nvPr/>
        </p:nvSpPr>
        <p:spPr>
          <a:xfrm>
            <a:off x="723901" y="726127"/>
            <a:ext cx="9229723" cy="923330"/>
          </a:xfrm>
          <a:prstGeom prst="rect">
            <a:avLst/>
          </a:prstGeom>
          <a:noFill/>
        </p:spPr>
        <p:txBody>
          <a:bodyPr wrap="square" rtlCol="0">
            <a:spAutoFit/>
          </a:bodyPr>
          <a:lstStyle/>
          <a:p>
            <a:r>
              <a:rPr lang="fr-BE" sz="3600" b="1" dirty="0">
                <a:solidFill>
                  <a:schemeClr val="bg1"/>
                </a:solidFill>
              </a:rPr>
              <a:t>La différenciation</a:t>
            </a:r>
          </a:p>
          <a:p>
            <a:r>
              <a:rPr lang="fr-BE" dirty="0">
                <a:solidFill>
                  <a:schemeClr val="bg1"/>
                </a:solidFill>
              </a:rPr>
              <a:t> </a:t>
            </a:r>
          </a:p>
        </p:txBody>
      </p:sp>
      <p:sp>
        <p:nvSpPr>
          <p:cNvPr id="7" name="Espace réservé du contenu 6">
            <a:extLst>
              <a:ext uri="{FF2B5EF4-FFF2-40B4-BE49-F238E27FC236}">
                <a16:creationId xmlns:a16="http://schemas.microsoft.com/office/drawing/2014/main" id="{5B63B419-1F84-43A3-8239-E6221EC8895E}"/>
              </a:ext>
            </a:extLst>
          </p:cNvPr>
          <p:cNvSpPr>
            <a:spLocks noGrp="1"/>
          </p:cNvSpPr>
          <p:nvPr>
            <p:ph idx="1"/>
          </p:nvPr>
        </p:nvSpPr>
        <p:spPr>
          <a:xfrm>
            <a:off x="555421" y="2354845"/>
            <a:ext cx="10803273" cy="4238901"/>
          </a:xfrm>
        </p:spPr>
        <p:txBody>
          <a:bodyPr>
            <a:normAutofit/>
          </a:bodyPr>
          <a:lstStyle/>
          <a:p>
            <a:r>
              <a:rPr lang="fr-BE" sz="2200" b="1" dirty="0">
                <a:solidFill>
                  <a:schemeClr val="accent1"/>
                </a:solidFill>
                <a:latin typeface="Calibri" panose="020F0502020204030204" pitchFamily="34" charset="0"/>
                <a:cs typeface="Calibri" panose="020F0502020204030204" pitchFamily="34" charset="0"/>
                <a:hlinkClick r:id="rId2" action="ppaction://hlinksldjump">
                  <a:extLst>
                    <a:ext uri="{A12FA001-AC4F-418D-AE19-62706E023703}">
                      <ahyp:hlinkClr xmlns:ahyp="http://schemas.microsoft.com/office/drawing/2018/hyperlinkcolor" val="tx"/>
                    </a:ext>
                  </a:extLst>
                </a:hlinkClick>
              </a:rPr>
              <a:t>La différenciation </a:t>
            </a:r>
            <a:r>
              <a:rPr lang="fr-BE" sz="2200" b="1" dirty="0">
                <a:solidFill>
                  <a:srgbClr val="C00000"/>
                </a:solidFill>
                <a:latin typeface="Calibri" panose="020F0502020204030204" pitchFamily="34" charset="0"/>
                <a:cs typeface="Calibri" panose="020F0502020204030204" pitchFamily="34" charset="0"/>
              </a:rPr>
              <a:t>des activités (de remédiation, d’évaluation, d ’apprentissage…) peut porter sur différents axes…</a:t>
            </a:r>
          </a:p>
          <a:p>
            <a:pPr marL="0" indent="0">
              <a:buNone/>
            </a:pPr>
            <a:endParaRPr lang="fr-BE" dirty="0"/>
          </a:p>
        </p:txBody>
      </p:sp>
      <p:pic>
        <p:nvPicPr>
          <p:cNvPr id="5" name="Image 4">
            <a:extLst>
              <a:ext uri="{FF2B5EF4-FFF2-40B4-BE49-F238E27FC236}">
                <a16:creationId xmlns:a16="http://schemas.microsoft.com/office/drawing/2014/main" id="{713609FC-4C80-4604-94CA-9573FA8F2763}"/>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2886832" y="3139981"/>
            <a:ext cx="6140450" cy="3453765"/>
          </a:xfrm>
          <a:prstGeom prst="rect">
            <a:avLst/>
          </a:prstGeom>
          <a:noFill/>
          <a:ln>
            <a:noFill/>
          </a:ln>
        </p:spPr>
      </p:pic>
    </p:spTree>
    <p:extLst>
      <p:ext uri="{BB962C8B-B14F-4D97-AF65-F5344CB8AC3E}">
        <p14:creationId xmlns:p14="http://schemas.microsoft.com/office/powerpoint/2010/main" val="262673263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lle d’ions">
  <a:themeElements>
    <a:clrScheme name="Salle d’ions">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alle d’ions">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6ED7931BD45864D8D67768E4F9DCCE3" ma:contentTypeVersion="13" ma:contentTypeDescription="Crée un document." ma:contentTypeScope="" ma:versionID="2bfa7035db4fbfb063a1ab22f6d40d2c">
  <xsd:schema xmlns:xsd="http://www.w3.org/2001/XMLSchema" xmlns:xs="http://www.w3.org/2001/XMLSchema" xmlns:p="http://schemas.microsoft.com/office/2006/metadata/properties" xmlns:ns3="beb06954-e64a-4c4e-8033-c8bb8b9c97e4" xmlns:ns4="9cac118d-0b0c-4870-995a-f84398ff09b3" targetNamespace="http://schemas.microsoft.com/office/2006/metadata/properties" ma:root="true" ma:fieldsID="c05c0687130594ecee4cf4196253b767" ns3:_="" ns4:_="">
    <xsd:import namespace="beb06954-e64a-4c4e-8033-c8bb8b9c97e4"/>
    <xsd:import namespace="9cac118d-0b0c-4870-995a-f84398ff09b3"/>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AutoTags" minOccurs="0"/>
                <xsd:element ref="ns4:MediaServiceDateTaken" minOccurs="0"/>
                <xsd:element ref="ns4:MediaServiceLocation" minOccurs="0"/>
                <xsd:element ref="ns4:MediaServiceOCR" minOccurs="0"/>
                <xsd:element ref="ns4:MediaServiceGenerationTime" minOccurs="0"/>
                <xsd:element ref="ns4:MediaServiceEventHashCode" minOccurs="0"/>
                <xsd:element ref="ns4:MediaServiceAutoKeyPoints" minOccurs="0"/>
                <xsd:element ref="ns4: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eb06954-e64a-4c4e-8033-c8bb8b9c97e4" elementFormDefault="qualified">
    <xsd:import namespace="http://schemas.microsoft.com/office/2006/documentManagement/types"/>
    <xsd:import namespace="http://schemas.microsoft.com/office/infopath/2007/PartnerControls"/>
    <xsd:element name="SharedWithUsers" ma:index="8" nillable="true" ma:displayName="Partagé avec"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Partagé avec détails" ma:description="" ma:internalName="SharedWithDetails" ma:readOnly="true">
      <xsd:simpleType>
        <xsd:restriction base="dms:Note">
          <xsd:maxLength value="255"/>
        </xsd:restriction>
      </xsd:simpleType>
    </xsd:element>
    <xsd:element name="SharingHintHash" ma:index="10" nillable="true" ma:displayName="Partage du hachage d’indicateur" ma:description=""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9cac118d-0b0c-4870-995a-f84398ff09b3" elementFormDefault="qualified">
    <xsd:import namespace="http://schemas.microsoft.com/office/2006/documentManagement/types"/>
    <xsd:import namespace="http://schemas.microsoft.com/office/infopath/2007/PartnerControls"/>
    <xsd:element name="MediaServiceMetadata" ma:index="11" nillable="true" ma:displayName="MediaServiceMetadata" ma:description="" ma:hidden="true" ma:internalName="MediaServiceMetadata" ma:readOnly="true">
      <xsd:simpleType>
        <xsd:restriction base="dms:Note"/>
      </xsd:simpleType>
    </xsd:element>
    <xsd:element name="MediaServiceFastMetadata" ma:index="12" nillable="true" ma:displayName="MediaServiceFastMetadata" ma:description="" ma:hidden="true" ma:internalName="MediaServiceFastMetadata" ma:readOnly="true">
      <xsd:simpleType>
        <xsd:restriction base="dms:Note"/>
      </xsd:simpleType>
    </xsd:element>
    <xsd:element name="MediaServiceAutoTags" ma:index="13" nillable="true" ma:displayName="MediaServiceAutoTags" ma:description="" ma:internalName="MediaServiceAutoTags" ma:readOnly="true">
      <xsd:simpleType>
        <xsd:restriction base="dms:Text"/>
      </xsd:simpleType>
    </xsd:element>
    <xsd:element name="MediaServiceDateTaken" ma:index="14" nillable="true" ma:displayName="MediaServiceDateTaken" ma:description="" ma:hidden="true" ma:internalName="MediaServiceDateTaken" ma:readOnly="true">
      <xsd:simpleType>
        <xsd:restriction base="dms:Text"/>
      </xsd:simpleType>
    </xsd:element>
    <xsd:element name="MediaServiceLocation" ma:index="15" nillable="true" ma:displayName="MediaServiceLocation" ma:internalName="MediaServiceLocation"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e de contenu"/>
        <xsd:element ref="dc:title" minOccurs="0" maxOccurs="1" ma:index="4" ma:displayName="Titr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SharedWithUsers xmlns="beb06954-e64a-4c4e-8033-c8bb8b9c97e4">
      <UserInfo>
        <DisplayName>Delcroix Bernard</DisplayName>
        <AccountId>15</AccountId>
        <AccountType/>
      </UserInfo>
      <UserInfo>
        <DisplayName>Lienart Marthe</DisplayName>
        <AccountId>30</AccountId>
        <AccountType/>
      </UserInfo>
      <UserInfo>
        <DisplayName>Fontaine Françoise</DisplayName>
        <AccountId>27</AccountId>
        <AccountType/>
      </UserInfo>
      <UserInfo>
        <DisplayName>Magniette Patrick</DisplayName>
        <AccountId>31</AccountId>
        <AccountType/>
      </UserInfo>
      <UserInfo>
        <DisplayName>Cecile Piette</DisplayName>
        <AccountId>243</AccountId>
        <AccountType/>
      </UserInfo>
      <UserInfo>
        <DisplayName>Hugues Delacroix</DisplayName>
        <AccountId>244</AccountId>
        <AccountType/>
      </UserInfo>
      <UserInfo>
        <DisplayName>Tilkin Claude</DisplayName>
        <AccountId>245</AccountId>
        <AccountType/>
      </UserInfo>
      <UserInfo>
        <DisplayName>Zomers Luc</DisplayName>
        <AccountId>246</AccountId>
        <AccountType/>
      </UserInfo>
    </SharedWithUsers>
  </documentManagement>
</p:properties>
</file>

<file path=customXml/itemProps1.xml><?xml version="1.0" encoding="utf-8"?>
<ds:datastoreItem xmlns:ds="http://schemas.openxmlformats.org/officeDocument/2006/customXml" ds:itemID="{ADF9E6D1-8335-4AB3-8664-C4D867CF2F6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eb06954-e64a-4c4e-8033-c8bb8b9c97e4"/>
    <ds:schemaRef ds:uri="9cac118d-0b0c-4870-995a-f84398ff09b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40DF29C3-4A77-40AC-9198-5400678FBAE6}">
  <ds:schemaRefs>
    <ds:schemaRef ds:uri="http://schemas.microsoft.com/sharepoint/v3/contenttype/forms"/>
  </ds:schemaRefs>
</ds:datastoreItem>
</file>

<file path=customXml/itemProps3.xml><?xml version="1.0" encoding="utf-8"?>
<ds:datastoreItem xmlns:ds="http://schemas.openxmlformats.org/officeDocument/2006/customXml" ds:itemID="{505D3EED-BC34-4FF7-8118-B66496FDEE10}">
  <ds:schemaRefs>
    <ds:schemaRef ds:uri="http://purl.org/dc/terms/"/>
    <ds:schemaRef ds:uri="http://schemas.openxmlformats.org/package/2006/metadata/core-properties"/>
    <ds:schemaRef ds:uri="http://purl.org/dc/dcmitype/"/>
    <ds:schemaRef ds:uri="http://schemas.microsoft.com/office/infopath/2007/PartnerControls"/>
    <ds:schemaRef ds:uri="9cac118d-0b0c-4870-995a-f84398ff09b3"/>
    <ds:schemaRef ds:uri="http://purl.org/dc/elements/1.1/"/>
    <ds:schemaRef ds:uri="http://schemas.microsoft.com/office/2006/metadata/properties"/>
    <ds:schemaRef ds:uri="http://schemas.microsoft.com/office/2006/documentManagement/types"/>
    <ds:schemaRef ds:uri="beb06954-e64a-4c4e-8033-c8bb8b9c97e4"/>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Ion Boardroom</Template>
  <TotalTime>294</TotalTime>
  <Words>840</Words>
  <Application>Microsoft Office PowerPoint</Application>
  <PresentationFormat>Grand écran</PresentationFormat>
  <Paragraphs>64</Paragraphs>
  <Slides>7</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7</vt:i4>
      </vt:variant>
    </vt:vector>
  </HeadingPairs>
  <TitlesOfParts>
    <vt:vector size="12" baseType="lpstr">
      <vt:lpstr>Arial</vt:lpstr>
      <vt:lpstr>Calibri</vt:lpstr>
      <vt:lpstr>Wingdings</vt:lpstr>
      <vt:lpstr>Wingdings 3</vt:lpstr>
      <vt:lpstr>Salle d’ions</vt:lpstr>
      <vt:lpstr>Impact du tronc commun :   Un  GT</vt:lpstr>
      <vt:lpstr>Impact du tronc commun :   Un  GT</vt:lpstr>
      <vt:lpstr>   </vt:lpstr>
      <vt:lpstr>Impact du tronPremière c commun :   Un  GT</vt:lpstr>
      <vt:lpstr>Impact du tronPremière c commun :   Un  GT</vt:lpstr>
      <vt:lpstr>Impact du tronPremière c commun :   Un  GT</vt:lpstr>
      <vt:lpstr>Impact du tronPremière c commun :   Un  GT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Rationalisation qualifiant  présentation des outils</dc:title>
  <dc:creator>Delcroix Bernard</dc:creator>
  <cp:lastModifiedBy>Chaufoureau Lorry</cp:lastModifiedBy>
  <cp:revision>55</cp:revision>
  <cp:lastPrinted>2021-09-02T08:29:41Z</cp:lastPrinted>
  <dcterms:created xsi:type="dcterms:W3CDTF">2020-11-12T09:05:49Z</dcterms:created>
  <dcterms:modified xsi:type="dcterms:W3CDTF">2021-09-06T12:13:25Z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0x010100B6ED7931BD45864D8D67768E4F9DCCE3</vt:lpwstr>
  </property>
</Properties>
</file>